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comments/comment1.xml" ContentType="application/vnd.openxmlformats-officedocument.presentationml.comments+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Lst>
  <p:sldIdLst>
    <p:sldId id="257" r:id="rId2"/>
    <p:sldId id="258" r:id="rId3"/>
    <p:sldId id="262" r:id="rId4"/>
    <p:sldId id="269" r:id="rId5"/>
    <p:sldId id="271" r:id="rId6"/>
    <p:sldId id="270" r:id="rId7"/>
    <p:sldId id="272" r:id="rId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pos="3704" userDrawn="1">
          <p15:clr>
            <a:srgbClr val="A4A3A4"/>
          </p15:clr>
        </p15:guide>
        <p15:guide id="2" pos="3795" userDrawn="1">
          <p15:clr>
            <a:srgbClr val="A4A3A4"/>
          </p15:clr>
        </p15:guide>
        <p15:guide id="3" orient="horz" pos="2160">
          <p15:clr>
            <a:srgbClr val="A4A3A4"/>
          </p15:clr>
        </p15:guide>
        <p15:guide id="4"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tello" initials="c" lastIdx="1" clrIdx="0"/>
  <p:cmAuthor id="2" name="antonio denti" initials="ad"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8" autoAdjust="0"/>
    <p:restoredTop sz="94660"/>
  </p:normalViewPr>
  <p:slideViewPr>
    <p:cSldViewPr snapToGrid="0">
      <p:cViewPr varScale="1">
        <p:scale>
          <a:sx n="141" d="100"/>
          <a:sy n="141" d="100"/>
        </p:scale>
        <p:origin x="-936" y="-112"/>
      </p:cViewPr>
      <p:guideLst>
        <p:guide orient="horz" pos="2160"/>
        <p:guide pos="3704"/>
        <p:guide pos="379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printerSettings" Target="printerSettings/printerSettings1.bin"/><Relationship Id="rId10"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4-29T10:33:39.138" idx="1">
    <p:pos x="10" y="10"/>
    <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7-11-17T11:11:00.370" idx="1">
    <p:pos x="10" y="10"/>
    <p:tex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1-16T15:32:59.164"/>
    </inkml:context>
    <inkml:brush xml:id="br0">
      <inkml:brushProperty name="width" value="0.08571" units="cm"/>
      <inkml:brushProperty name="height" value="0.08571" units="cm"/>
    </inkml:brush>
  </inkml:definitions>
  <inkml:traceGroup>
    <inkml:annotationXML>
      <emma:emma xmlns:emma="http://www.w3.org/2003/04/emma" version="1.0">
        <emma:interpretation id="{21E4A868-526C-C342-8959-B9D7A698F00D}" emma:medium="tactile" emma:mode="ink">
          <msink:context xmlns:msink="http://schemas.microsoft.com/ink/2010/main" type="writingRegion" rotatedBoundingBox="22540,10206 22561,10206 22561,10260 22540,10260"/>
        </emma:interpretation>
      </emma:emma>
    </inkml:annotationXML>
    <inkml:traceGroup>
      <inkml:annotationXML>
        <emma:emma xmlns:emma="http://www.w3.org/2003/04/emma" version="1.0">
          <emma:interpretation id="{EB913F16-C6EA-EA4E-9B67-13677F5E4BEC}" emma:medium="tactile" emma:mode="ink">
            <msink:context xmlns:msink="http://schemas.microsoft.com/ink/2010/main" type="paragraph" rotatedBoundingBox="22540,10206 22561,10206 22561,10260 22540,10260" alignmentLevel="1"/>
          </emma:interpretation>
        </emma:emma>
      </inkml:annotationXML>
      <inkml:traceGroup>
        <inkml:annotationXML>
          <emma:emma xmlns:emma="http://www.w3.org/2003/04/emma" version="1.0">
            <emma:interpretation id="{FB799841-6DA0-D445-BD50-E20965B922F3}" emma:medium="tactile" emma:mode="ink">
              <msink:context xmlns:msink="http://schemas.microsoft.com/ink/2010/main" type="line" rotatedBoundingBox="22540,10206 22561,10206 22561,10260 22540,10260"/>
            </emma:interpretation>
          </emma:emma>
        </inkml:annotationXML>
        <inkml:traceGroup>
          <inkml:annotationXML>
            <emma:emma xmlns:emma="http://www.w3.org/2003/04/emma" version="1.0">
              <emma:interpretation id="{6D39FE00-5634-9B4C-9AE1-1095C6EEA921}" emma:medium="tactile" emma:mode="ink">
                <msink:context xmlns:msink="http://schemas.microsoft.com/ink/2010/main" type="inkWord" rotatedBoundingBox="22540,10206 22561,10206 22561,10260 22540,10260"/>
              </emma:interpretation>
            </emma:emma>
          </inkml:annotationXML>
          <inkml:trace contextRef="#ctx0" brushRef="#br0">1 33 12220,'0'-14'-1277,"2"2"0,3 5 294,2 9 0,0 17 0,-7 14 0</inkml:trace>
        </inkml:traceGroup>
      </inkml:traceGroup>
    </inkml:traceGroup>
  </inkml:traceGroup>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1-16T15:45:11.671"/>
    </inkml:context>
    <inkml:brush xml:id="br0">
      <inkml:brushProperty name="width" value="0.08571" units="cm"/>
      <inkml:brushProperty name="height" value="0.08571" units="cm"/>
    </inkml:brush>
  </inkml:definitions>
  <inkml:traceGroup>
    <inkml:annotationXML>
      <emma:emma xmlns:emma="http://www.w3.org/2003/04/emma" version="1.0">
        <emma:interpretation id="{59B06591-4FC1-2743-B748-EB443A8D6FB0}" emma:medium="tactile" emma:mode="ink">
          <msink:context xmlns:msink="http://schemas.microsoft.com/ink/2010/main" type="writingRegion" rotatedBoundingBox="19873,13850 20125,13850 20125,13871 19873,13871"/>
        </emma:interpretation>
      </emma:emma>
    </inkml:annotationXML>
    <inkml:traceGroup>
      <inkml:annotationXML>
        <emma:emma xmlns:emma="http://www.w3.org/2003/04/emma" version="1.0">
          <emma:interpretation id="{B63BFFC3-12E3-784E-B7A1-B8037DAF8848}" emma:medium="tactile" emma:mode="ink">
            <msink:context xmlns:msink="http://schemas.microsoft.com/ink/2010/main" type="paragraph" rotatedBoundingBox="19873,13850 20125,13850 20125,13871 19873,13871" alignmentLevel="1"/>
          </emma:interpretation>
        </emma:emma>
      </inkml:annotationXML>
      <inkml:traceGroup>
        <inkml:annotationXML>
          <emma:emma xmlns:emma="http://www.w3.org/2003/04/emma" version="1.0">
            <emma:interpretation id="{2844FF7E-C104-2E41-AC7E-351BC2CE2766}" emma:medium="tactile" emma:mode="ink">
              <msink:context xmlns:msink="http://schemas.microsoft.com/ink/2010/main" type="line" rotatedBoundingBox="19873,13850 20125,13850 20125,13871 19873,13871"/>
            </emma:interpretation>
          </emma:emma>
        </inkml:annotationXML>
        <inkml:traceGroup>
          <inkml:annotationXML>
            <emma:emma xmlns:emma="http://www.w3.org/2003/04/emma" version="1.0">
              <emma:interpretation id="{122528F4-972F-8A48-A4C1-E213F1FE66D4}" emma:medium="tactile" emma:mode="ink">
                <msink:context xmlns:msink="http://schemas.microsoft.com/ink/2010/main" type="inkWord" rotatedBoundingBox="19873,13850 20125,13850 20125,13871 19873,13871"/>
              </emma:interpretation>
            </emma:emma>
          </inkml:annotationXML>
          <inkml:trace contextRef="#ctx0" brushRef="#br0">252 21 8355,'-28'0'38,"0"0"0,2 0 0,3 0 381,2 0 0,0 0 1,2-2-446,5-5 0,3 5 633,4-5-334,4 4 1,-8 3-80,4 0 1,2 0-788,-9 0-1383,9 0 1247,-4 0 0,9 0 0,0 0 1</inkml:trace>
        </inkml:traceGroup>
      </inkml:traceGroup>
    </inkml:traceGroup>
  </inkml:traceGroup>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1-16T15:45:12.908"/>
    </inkml:context>
    <inkml:brush xml:id="br0">
      <inkml:brushProperty name="width" value="0.08571" units="cm"/>
      <inkml:brushProperty name="height" value="0.08571" units="cm"/>
    </inkml:brush>
  </inkml:definitions>
  <inkml:traceGroup>
    <inkml:annotationXML>
      <emma:emma xmlns:emma="http://www.w3.org/2003/04/emma" version="1.0">
        <emma:interpretation id="{7DFE6D44-FA92-3945-A583-69ACD2881BCC}" emma:medium="tactile" emma:mode="ink">
          <msink:context xmlns:msink="http://schemas.microsoft.com/ink/2010/main" type="writingRegion" rotatedBoundingBox="17290,14114 17500,14114 17500,14522 17290,14522"/>
        </emma:interpretation>
      </emma:emma>
    </inkml:annotationXML>
    <inkml:traceGroup>
      <inkml:annotationXML>
        <emma:emma xmlns:emma="http://www.w3.org/2003/04/emma" version="1.0">
          <emma:interpretation id="{E4F55D20-051C-E14D-8C1F-A56815361DEC}" emma:medium="tactile" emma:mode="ink">
            <msink:context xmlns:msink="http://schemas.microsoft.com/ink/2010/main" type="paragraph" rotatedBoundingBox="17290,14114 17500,14114 17500,14522 17290,14522" alignmentLevel="1"/>
          </emma:interpretation>
        </emma:emma>
      </inkml:annotationXML>
      <inkml:traceGroup>
        <inkml:annotationXML>
          <emma:emma xmlns:emma="http://www.w3.org/2003/04/emma" version="1.0">
            <emma:interpretation id="{8E858378-59CB-AA48-AB72-BCD434CB2672}" emma:medium="tactile" emma:mode="ink">
              <msink:context xmlns:msink="http://schemas.microsoft.com/ink/2010/main" type="line" rotatedBoundingBox="17290,14114 17500,14114 17500,14522 17290,14522"/>
            </emma:interpretation>
          </emma:emma>
        </inkml:annotationXML>
        <inkml:traceGroup>
          <inkml:annotationXML>
            <emma:emma xmlns:emma="http://www.w3.org/2003/04/emma" version="1.0">
              <emma:interpretation id="{450D1EF8-4726-0841-8DE8-8EA0AE1F361C}" emma:medium="tactile" emma:mode="ink">
                <msink:context xmlns:msink="http://schemas.microsoft.com/ink/2010/main" type="inkWord" rotatedBoundingBox="17290,14114 17500,14114 17500,14522 17290,14522"/>
              </emma:interpretation>
            </emma:emma>
          </inkml:annotationXML>
          <inkml:trace contextRef="#ctx0" brushRef="#br0">126 282 7804,'-18'-2'-269,"4"-5"0,-3 2 1,10-9-1,3-2 1,1-3 735,3-2 1,-2 3 0,-3 1 3174,-2 3-2413,0 10-402,7-6-550,0 10 1,0-2-180,0-5 1,0 2-1,-2-6 1,-3-1-167,-2 0 1,0 5 0,5-4 0,-3-1-108,-2 0 1,0 5-873,7-7 0,0 7 277,0-7 1,3 12 0,1 2 173,3 12 1,0 9-1,-7 7 1,0 7-625,0 4 1181,0 13 0,0 1 0,0 10 1</inkml:trace>
          <inkml:trace contextRef="#ctx0" brushRef="#br0" timeOffset="1425">210 387 8355,'-9'12'-96,"4"-3"2380,-9-9-1254,0 0-371,3 0-260,1 0 1,8 0-90,-5 0 0,2 0 73,-9 0-226,10 0 1,-8 0-231,5 0 47,5 0 0,-10 0 11,5 0 203,5 0 75,-8 0-209,10 0-1695,0 0 1,7-2-1,3-3 16,1-2 0,3 0 1423,7 7 0,-9 0 0,-3 0 0</inkml:trace>
        </inkml:traceGroup>
      </inkml:traceGroup>
    </inkml:traceGroup>
  </inkml:traceGroup>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1-17T11:01:13.338"/>
    </inkml:context>
    <inkml:brush xml:id="br0">
      <inkml:brushProperty name="width" value="0.08571" units="cm"/>
      <inkml:brushProperty name="height" value="0.08571" units="cm"/>
    </inkml:brush>
  </inkml:definitions>
  <inkml:traceGroup>
    <inkml:annotationXML>
      <emma:emma xmlns:emma="http://www.w3.org/2003/04/emma" version="1.0">
        <emma:interpretation id="{4898829D-1890-A74F-B3E8-6F57732F2618}" emma:medium="tactile" emma:mode="ink">
          <msink:context xmlns:msink="http://schemas.microsoft.com/ink/2010/main" type="writingRegion" rotatedBoundingBox="4834,11112 8384,10842 8509,12489 4960,12759"/>
        </emma:interpretation>
      </emma:emma>
    </inkml:annotationXML>
    <inkml:traceGroup>
      <inkml:annotationXML>
        <emma:emma xmlns:emma="http://www.w3.org/2003/04/emma" version="1.0">
          <emma:interpretation id="{A6F8C58D-F944-3740-A887-9D86EB5DE42B}" emma:medium="tactile" emma:mode="ink">
            <msink:context xmlns:msink="http://schemas.microsoft.com/ink/2010/main" type="paragraph" rotatedBoundingBox="4851,11101 7008,11248 6975,11740 4817,11593" alignmentLevel="1"/>
          </emma:interpretation>
        </emma:emma>
      </inkml:annotationXML>
      <inkml:traceGroup>
        <inkml:annotationXML>
          <emma:emma xmlns:emma="http://www.w3.org/2003/04/emma" version="1.0">
            <emma:interpretation id="{C76B776B-97C7-8B47-96F7-A74D333579C0}" emma:medium="tactile" emma:mode="ink">
              <msink:context xmlns:msink="http://schemas.microsoft.com/ink/2010/main" type="line" rotatedBoundingBox="4851,11101 7008,11248 6975,11740 4817,11593"/>
            </emma:interpretation>
          </emma:emma>
        </inkml:annotationXML>
        <inkml:traceGroup>
          <inkml:annotationXML>
            <emma:emma xmlns:emma="http://www.w3.org/2003/04/emma" version="1.0">
              <emma:interpretation id="{4F864FF4-67FD-FE40-B5F8-39F644778CEC}" emma:medium="tactile" emma:mode="ink">
                <msink:context xmlns:msink="http://schemas.microsoft.com/ink/2010/main" type="inkWord" rotatedBoundingBox="4851,11101 7008,11248 6975,11740 4817,11593"/>
              </emma:interpretation>
            </emma:emma>
          </inkml:annotationXML>
          <inkml:trace contextRef="#ctx0" brushRef="#br0">17 131 8420,'-2'-14'303,"-4"3"0,5 2 0,-5 4 0,4-6 0,2-4-150,0-1 1,0 5-35,0 0 1,0 6 780,0-6-161,0 7-663,0-3 1,0 11 55,0 6 0,0 1 0,2 13 0,2-2-33,1-1 0,6 8 1,-4-2-1,2 2-109,4-1 0,-4 2 0,0-2-43,-2 2 1,4 1-1,-5-2 1,-1-3-1,1-3 18,-1-3 0,2-2 0,-3-2-394,1 1 74,1-1 1,-4-7-32,3-3 0,-1-6 0,5-6 0,-2-5-296,-3-3 0,-3-3 1,-1 1-1,0 0 267,0 0 1,0-8 0,0-1 0</inkml:trace>
          <inkml:trace contextRef="#ctx0" brushRef="#br0" timeOffset="430">-81 115 8674,'7'-14'667,"4"3"1,3 3-359,3 1 0,-1 5 0,0-5 1,2 2-77,4-1 0,-4-1 0,6 3 1,-2-1-41,-1 1 1,3 3 0,-4 1 0,3 0-36,3 0 0,-5 0 0,5 0 0,-3 0-110,-3 0 1,-2 7 0,-1 2-1,-1 0-60,0-4 0,-1 4 1,-3 0-119,-1 1 1,-7 4-1,1-3 62,-3 3 0,-2-3 0,-2 0 0,-3 2-48,-6 1 1,-3 1 0,-5-3 0,0-1-32,-3 2 0,-2-4 0,4 0 0,-3-2-4,-3-3 0,6 3 0,-1-1 0,3-3-168,1-1 1,1-2 0,0 0-1386,-1 0 803,8 0 0,4 0 592,10 0 0,4 0 0,8 0 0</inkml:trace>
          <inkml:trace contextRef="#ctx0" brushRef="#br0" timeOffset="737">489 262 10404,'0'16'531,"6"0"0,1 1 1,2-1-354,4 0 1,-4 6-1,0 0 1,0-2-186,0-2 1,0-2 0,4 0 0,-4 1-147,-2-1 0,0-5-259,-1 0 0,-4-6-521,3 6 0,-3-9 0,0-2 177,3-9 0,-3-13 0,5-3 0</inkml:trace>
          <inkml:trace contextRef="#ctx0" brushRef="#br0" timeOffset="1439">799 278 8355,'9'7'238,"-1"-3"1,-8 7 0,0 2 0,0 1 0,0 2 0,0 1 0,0 1 0,0 2 0,0 1 0,0-1-1,-2-3 1,-2-5 0,-1-1 326,1 2-1295,2-6 1,2 2 283,0-3 1,0-6 0,0 0 0,2-8 187,3-1 1,-3-5-1,6 3 1,-3-4 189,0-1 1,1 0-1,-6-2 1,0-2 45,0-2 1,0 0-1,0 6 342,0 0 0,0-1 240,0 1 0,-2 7 1181,-3 4-1238,3 3 0,-4 4 0,10 3-274,1 6 0,8 2 0,-4-1 0,2-1 0,0 2 0,2 1 1,1 3 304,2-1-839,8-7 0,-6 6 0,4-6 1,-4 1-74,-2 1 1,1-5 0,-1 3 86,0-2 1,0 0-178,1-1 459,-8-4 0,-4 5 0,-10-7-181,-6 0 0,-9 0 0,-2 0 0,1 0 84,-3 0 1,0 0-1,-3 0 1,4 0 34,-1 0 1,6 0 0,-4 0-192,4 0 0,2 0-202,0 0-545,6 0 0,3 0 1</inkml:trace>
          <inkml:trace contextRef="#ctx0" brushRef="#br0" timeOffset="1883">1207 425 11748,'-9'-2'547,"3"-3"1,3-4 0,-1-8-753,-1 1 1,-1 0-1,6-1-26,0 1 0,0-6 0,0 1-73,0 1 1,0 2 100,0 1 137,0 8 1,2 2-17,4 7 1,1 2 0,5 3 143,-1 6 1,-5 4 0,3 1-1,0 0-52,0 0 0,-4 1 1,6-1-1,2 0-24,1 1 1,3-3 0,-1-3 0,0-4 61,1 1 1,-1-7 0,0 5-1,1-4 90,-1-2 0,0 0 1,0 0 63,1 0 1,-6-2-1,-2-4 1,0-3 47,0 0 1,-6-5 0,3 3 0,-4-4-136,-2-1 1,0 0 0,0-1 0,0 1-9,0 0 0,0 0 1,-2-1-1,-2 1-73,-1 0 0,-8 5 0,2 0 0,-3-2-299,-3-1 0,7-1 0,-1 3-866,-2 1 0,4 7-756,-2-1 1,7 5 1380,-1 5 0,3 11 0,2 10 1</inkml:trace>
          <inkml:trace contextRef="#ctx0" brushRef="#br0" timeOffset="2260">1729 392 8385,'16'0'333,"0"0"0,1 2 0,-1 2 70,0 1 1,0 1 0,1-5 0,-1 3-103,0 1 1,1 1 0,-1-6 0,0 0-30,1 0 0,-1 0 0,0 0 1,1 0-120,-1 0 1,-2-7 0,-1-2 0,-4-2 101,-2 0 1,4 0-131,-5-5 0,-1-1 0,-5 1 0,0 0 0,-2-1 23,-3 1 0,-4 2 0,-8 1 0,1 2-81,0-2 1,-2 6-1,-2 0 1,-4 1-180,-1 1 0,5 0 0,-4 5 0,3 0-133,-1 0 0,-5 0 0,5 1 0,2 3-403,2 1 0,2 8 1,-1-4-1,1 2-988,0 0 0,5 0 915,0 5 0,0 0 0,-5 1 1</inkml:trace>
        </inkml:traceGroup>
      </inkml:traceGroup>
    </inkml:traceGroup>
    <inkml:traceGroup>
      <inkml:annotationXML>
        <emma:emma xmlns:emma="http://www.w3.org/2003/04/emma" version="1.0">
          <emma:interpretation id="{D8677947-CC21-5E4F-8E06-830B5307E0F8}" emma:medium="tactile" emma:mode="ink">
            <msink:context xmlns:msink="http://schemas.microsoft.com/ink/2010/main" type="paragraph" rotatedBoundingBox="4953,12242 8470,11974 8509,12489 4992,12757" alignmentLevel="1"/>
          </emma:interpretation>
        </emma:emma>
      </inkml:annotationXML>
      <inkml:traceGroup>
        <inkml:annotationXML>
          <emma:emma xmlns:emma="http://www.w3.org/2003/04/emma" version="1.0">
            <emma:interpretation id="{9109C016-000F-C540-AD75-32F3F8769376}" emma:medium="tactile" emma:mode="ink">
              <msink:context xmlns:msink="http://schemas.microsoft.com/ink/2010/main" type="line" rotatedBoundingBox="4953,12242 8470,11974 8509,12489 4992,12757"/>
            </emma:interpretation>
          </emma:emma>
        </inkml:annotationXML>
        <inkml:traceGroup>
          <inkml:annotationXML>
            <emma:emma xmlns:emma="http://www.w3.org/2003/04/emma" version="1.0">
              <emma:interpretation id="{46A55DBB-745B-9641-871D-AC24ED2F0E4B}" emma:medium="tactile" emma:mode="ink">
                <msink:context xmlns:msink="http://schemas.microsoft.com/ink/2010/main" type="inkWord" rotatedBoundingBox="4953,12242 8470,11974 8509,12489 4992,12757"/>
              </emma:interpretation>
            </emma:emma>
          </inkml:annotationXML>
          <inkml:trace contextRef="#ctx0" brushRef="#br0" timeOffset="4210">473 1142 9703,'0'-9'4357,"-7"-3"-4231,-4 6 0,-3 1 0,-3 5 1,1 0-120,0 0 1,-1 2 0,-1 3 0,-2 4-234,-1 0 0,-7 6 0,5-5 0,-1 3-120,1-2 1,1 2 0,6-6 0,-1 0-180,1 0 1,2 6 172,3-2 1,2-2 0,7 2 141,2 2 0,5-4 1,15 0 198,2-2 1,5-2-1,-3-5 1,1 0 59,4 0 0,2 6 0,1-1 0,-1 1-7,-4 1 1,4-5 0,-5 5 0,-1 0 8,-3 4 0,-4-2 0,-2 0 1,0 0 9,1 0 1,-8 2 0,-4 6 80,-3-1 1,-2 0-1,-2 0 1,-3 1-93,-6-1 0,-9 0 0,-4 1 0,1-1 100,-1 0 0,-10-5 1,1 0-1,-1 0 153,-1-2 1,3 4-1,-1-8 1,1 0-434,-1 3 1,8-6 0,1 3-621,0-3 1,6-4-154,-3-3 1,10 1-1370,5-7 1976,12 0 1,3 2 0,7 2 0</inkml:trace>
          <inkml:trace contextRef="#ctx0" brushRef="#br0" timeOffset="4811">685 1256 10649,'2'17'501,"3"-1"0,4 0 0,2 1-129,0-1 1,0 0 0,4 1 0,-3-1-254,-1 0 1,-7 1-1060,1-1 1,2 0 0,-1 0-39,-3 1 744,-1-1 0,-7 0 1,-2-1-74,-3-4 1,5-4-1,-6-7-25,-1 0 0,2 5 327,0 1 348,-1-1-24,2-5 0,9 0 0,11 0-146,3 0 0,2 0 0,1 0 0,1 0-43,3 0 1,-2-2-1,4-1 1,-1-3 6,0 3 1,-1 1 0,-3 0 0,2-1 19,2-3 1,0 1-1,-6 5 1,1 0 23,-1 0 0,0 0 0,0 0-297,1 0 0,-1 0-609,0 0 0,1 0-2092,-1 0 2366,-7 0 1,-2-8 0,-7-1 0</inkml:trace>
          <inkml:trace contextRef="#ctx0" brushRef="#br0" timeOffset="5306">685 1289 8355,'16'0'-3,"-5"-2"217,0-3 1,0 1 0,5-5 0,1 0 0,1 2 196,3 0 1,-2-1-1,2 5 1,-3-3-482,-1 3 0,5-1 0,-1 0 0,-1-1-1674,-2 1 915,6 3 1,-6 1-1,6 0 1</inkml:trace>
          <inkml:trace contextRef="#ctx0" brushRef="#br0" timeOffset="5087">701 1420 9294,'17'0'268,"-1"0"0,0 0 0,1 0 0,-1 0-2,0 0 0,1 0 1,-1 0-1,2 0-132,4 0 1,-4-6 0,4 1 0,-4 1-19,-2 2 0,0-3 0,1-1-506,-1 3 0,0-5 0,1 3-974,-1 1 1,-2-5 691,-3-2 0,4-3 0,-6-2 1</inkml:trace>
          <inkml:trace contextRef="#ctx0" brushRef="#br0" timeOffset="6262">1549 1273 10630,'-11'0'2115,"1"0"-1566,-3 0 0,4-2-385,-2-3 1,0 3 0,-5-4-223,-1 4 0,7 2 0,-1 0 0,-2 0-41,-1 0 1,3 0-1,0 0 61,-2 0 0,-1 0 0,-1 2-155,4 4 1,2-3 0,6 8-70,-3 2 0,-5-4 0,6 2 160,1 1 1,2 3 0,4-1 0,2-1 109,1-2 1,8-2 0,-2 4 0,3-4 30,3-2 1,-1 4 0,0-6 0,1-1-40,-1-2 1,6 0 0,-1 1 0,-1 3-209,-2-3 0,-1-1 1,-1-2-236,0 0 0,1 0 0,-1 0-1892,0 0 1809,1 0 0,-1 0 0,0 0 1</inkml:trace>
          <inkml:trace contextRef="#ctx0" brushRef="#br0" timeOffset="6726">1761 1387 8355,'0'9'322,"2"-2"0,4-5 545,4 3 1,7-3-584,4 4 1,3-4 0,3-2 0,-5 0-70,-4 0 0,-2 0 0,1-2 0,-1-2 16,0-1 0,1-6 0,-1 4 1,-2-3-170,-3-2 0,4 3 1,-4 0-1,1 0-80,-1 0 0,-2-1 1,-5-2-13,1 1 1,1 0-1,-6-5 29,0-1 0,0 7 1,0-1-1,-2 0 9,-4 2 1,-3-6 0,-7 4-35,0-3 1,-1 5 0,-1 2 0,-2 1 8,-1 1 1,-1-1-1,6 6 1,-1 0-372,1 0 1,0 0-1,-1 2 51,1 4 1,0 1 0,1 5 0,3-1 67,1 2 0,5 2 1,-3 1-199,2 0 1,-4 0 0,6 1 116,1-1 1,4 0 0,6-1-12,4-4 1,5 1 0,1-6 98,0-3 1,8-1 0,1-2 0</inkml:trace>
          <inkml:trace contextRef="#ctx0" brushRef="#br0" timeOffset="7285">2283 1371 11744,'-9'-8'1161,"0"5"-908,3-8 1,3 0 0,-6-5-172,2-1 0,-1 1 0,5 0-226,-3-1 1,1 1-80,5 0 0,2 1 60,3 4 1,-1-1 0,7 6-88,1 3 0,-3 1 0,2 2 162,2 0 0,-4 2 0,2 1-8,1 3 1,3 6 41,1-1 1,-1 4 0,-3-1 0,-3-1 49,-1-2 0,4 0-47,-1 5 0,4 0 1,1-1-93,0-4 1,-5 1 0,0-6 4,2-3 0,1 5 660,3-3 1,-7 1 24,1-6 1,-2-8 0,2-3-341,-5-3 0,-4-2 0,-2-1 0,0 1-24,0 0 1,0-1 0,0 1-117,0 0 0,-2 1 1,-4 3-154,-5 1 0,2 2 1,-2-4-1,-1 2-119,-3-1 1,-1 4-1,0 3-4155,-1 3 3452,8 2 1,-5 7 0,5 2 0</inkml:trace>
          <inkml:trace contextRef="#ctx0" brushRef="#br0" timeOffset="7921">2691 1159 12551,'11'5'409,"-1"0"0,-4 8 1,3-2-305,-2 4 1,4 1 0,-4 0-207,2 0 0,-5-5 0,1 0 1,-1 0-246,1-2 1,-3 6-1127,4-5-281,-4-2 674,-2-1 0,0-20 654,0-3 0,-2-4 1,-2 4-1,-3-1 378,-2 1 1,3 2-1,-5 1 1,-1 2 46,-3-2 0,-1-1 0,0-1 149,-1 5 0,6-3 652,1 7 1,4-4 317,-5 4 1,10 1-702,1 5 0,1 0 0,8-2 0,0-2-286,0-1 0,2-1 1,6 6-1,-1 0-57,0 0 0,1 0 0,-1 0 0,0 0-69,1 0 0,-1 6 0,2 1 0,2 0 31,2 1 1,5 4 0,-5-3 0,-1 2 49,3 0 1,-6-2 0,4 4 0,-6-2-198,-5 1 0,2-3 0,-8 2-21,-1 2 0,-3 1 1,-2 3 228,-5-1 0,-3-1 0,-7-3 1,-1-3-19,1-1 1,0 2-1,-2-4 1,-2-3-49,-2-1 1,0 0 0,4 2 0,-2 1-241,-1-1 0,-1-4 0,6-4-436,-1-1 1,6-6-1,2 4-393,2-2 0,2 3 1,6-3 629,5 2 1,-4-6-1,5 4 1</inkml:trace>
          <inkml:trace contextRef="#ctx0" brushRef="#br0" timeOffset="8423">3212 1273 8355,'17'9'1689,"-6"-2"-1095,-1-7 1,1 0 0,6 0-246,-1 0 0,0 0 0,1 0-187,-1 0 1,0 0-1,1 0 1,-1 0-34,0 0 1,0-2 0,1-1-65,-1-3 1,0 1 0,-1 3 0,-2-2 56,-3-1 0,-1-2 1,4 3 32,-2-1 1,-2-8-77,2 2 1,-4 2-1,-7-2-64,0-2 1,-2 1 0,-1-1-89,-3 2 0,-6 2 1,1-4-1,-4 3-10,-1-3 1,-6 0-1,0 1 1,3 2-77,0 3 0,-2 0 0,-3 3 0,1-1 36,-1 1 0,2 2 0,4 2 0,-2 0-205,-2 0 1,1 0-1,4 0 40,1 0 0,2 2 1,1 2 19,2 1 1,2 8 0,-2-2 0,6 3-381,3 3 1,2-1 0,0 0-53,0 1 0,0-1 0,0 0 0</inkml:trace>
        </inkml:traceGroup>
      </inkml:traceGroup>
    </inkml:traceGroup>
  </inkml:traceGroup>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1-17T11:01:43.826"/>
    </inkml:context>
    <inkml:brush xml:id="br0">
      <inkml:brushProperty name="width" value="0.08571" units="cm"/>
      <inkml:brushProperty name="height" value="0.08571" units="cm"/>
    </inkml:brush>
  </inkml:definitions>
  <inkml:traceGroup>
    <inkml:annotationXML>
      <emma:emma xmlns:emma="http://www.w3.org/2003/04/emma" version="1.0">
        <emma:interpretation id="{EDBC3531-ECBF-0D4F-B21C-09F7B939A261}" emma:medium="tactile" emma:mode="ink">
          <msink:context xmlns:msink="http://schemas.microsoft.com/ink/2010/main" type="writingRegion" rotatedBoundingBox="25027,10943 25305,10943 25305,11488 25027,11488"/>
        </emma:interpretation>
      </emma:emma>
    </inkml:annotationXML>
    <inkml:traceGroup>
      <inkml:annotationXML>
        <emma:emma xmlns:emma="http://www.w3.org/2003/04/emma" version="1.0">
          <emma:interpretation id="{491F3F82-DDD1-9347-8BBB-9EF1606CF7F5}" emma:medium="tactile" emma:mode="ink">
            <msink:context xmlns:msink="http://schemas.microsoft.com/ink/2010/main" type="paragraph" rotatedBoundingBox="25027,10943 25305,10943 25305,11488 25027,11488" alignmentLevel="1"/>
          </emma:interpretation>
        </emma:emma>
      </inkml:annotationXML>
      <inkml:traceGroup>
        <inkml:annotationXML>
          <emma:emma xmlns:emma="http://www.w3.org/2003/04/emma" version="1.0">
            <emma:interpretation id="{B1B28D63-952B-3E42-AB98-B4F5FBC56B64}" emma:medium="tactile" emma:mode="ink">
              <msink:context xmlns:msink="http://schemas.microsoft.com/ink/2010/main" type="line" rotatedBoundingBox="25027,10943 25305,10943 25305,11488 25027,11488"/>
            </emma:interpretation>
          </emma:emma>
        </inkml:annotationXML>
        <inkml:traceGroup>
          <inkml:annotationXML>
            <emma:emma xmlns:emma="http://www.w3.org/2003/04/emma" version="1.0">
              <emma:interpretation id="{F7DDF948-FFCB-2D41-A87A-5C9F8C132A28}" emma:medium="tactile" emma:mode="ink">
                <msink:context xmlns:msink="http://schemas.microsoft.com/ink/2010/main" type="inkWord" rotatedBoundingBox="25027,10943 25305,10943 25305,11488 25027,11488"/>
              </emma:interpretation>
            </emma:emma>
          </inkml:annotationXML>
          <inkml:trace contextRef="#ctx0" brushRef="#br0">6538 49 8355,'-9'-9'766,"1"2"0,10 9 1,2 3-1,3 8 0,0 5 1,2 4-1,-1-2-582,-1-2 1,6 5 0,-4 4 0,2 2-109,-1-1 0,1 2 0,6-2 0,-1 2-17,0 3 1,-5-6-1,0-1 1,2-3-18,1-3 1,1 4-1,-3-5 1,-3-2-355,-1-5 0,4-1 75,-1 6 0,-4-6-730,-1-1 1,-4-8 0,-2-2-394,0-9 0,0-5 0,0-3 1</inkml:trace>
        </inkml:traceGroup>
      </inkml:traceGroup>
    </inkml:traceGroup>
  </inkml:traceGroup>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1-17T11:01:44.817"/>
    </inkml:context>
    <inkml:brush xml:id="br0">
      <inkml:brushProperty name="width" value="0.05" units="cm"/>
      <inkml:brushProperty name="height" value="0.05" units="cm"/>
    </inkml:brush>
  </inkml:definitions>
  <inkml:traceGroup>
    <inkml:annotationXML>
      <emma:emma xmlns:emma="http://www.w3.org/2003/04/emma" version="1.0">
        <emma:interpretation id="{DFCDDE30-E425-8A44-AE58-BE77A272310B}" emma:medium="tactile" emma:mode="ink">
          <msink:context xmlns:msink="http://schemas.microsoft.com/ink/2010/main" type="writingRegion" rotatedBoundingBox="19403,11171 19418,11171 19418,11186 19403,11186"/>
        </emma:interpretation>
      </emma:emma>
    </inkml:annotationXML>
    <inkml:traceGroup>
      <inkml:annotationXML>
        <emma:emma xmlns:emma="http://www.w3.org/2003/04/emma" version="1.0">
          <emma:interpretation id="{A184CCBA-AB73-0D4A-93F2-8C513C6ACF25}" emma:medium="tactile" emma:mode="ink">
            <msink:context xmlns:msink="http://schemas.microsoft.com/ink/2010/main" type="paragraph" rotatedBoundingBox="19403,11171 19418,11171 19418,11186 19403,11186" alignmentLevel="1"/>
          </emma:interpretation>
        </emma:emma>
      </inkml:annotationXML>
      <inkml:traceGroup>
        <inkml:annotationXML>
          <emma:emma xmlns:emma="http://www.w3.org/2003/04/emma" version="1.0">
            <emma:interpretation id="{D0B917E6-37D8-604A-B3D8-9F3F3F47B035}" emma:medium="tactile" emma:mode="ink">
              <msink:context xmlns:msink="http://schemas.microsoft.com/ink/2010/main" type="line" rotatedBoundingBox="19403,11171 19418,11171 19418,11186 19403,11186"/>
            </emma:interpretation>
          </emma:emma>
        </inkml:annotationXML>
        <inkml:traceGroup>
          <inkml:annotationXML>
            <emma:emma xmlns:emma="http://www.w3.org/2003/04/emma" version="1.0">
              <emma:interpretation id="{E75B8F43-096A-E149-9E1B-874A8C1F8A87}" emma:medium="tactile" emma:mode="ink">
                <msink:context xmlns:msink="http://schemas.microsoft.com/ink/2010/main" type="inkWord" rotatedBoundingBox="19403,11171 19418,11171 19418,11186 19403,11186"/>
              </emma:interpretation>
            </emma:emma>
          </inkml:annotationXML>
          <inkml:trace contextRef="#ctx0" brushRef="#br0">897 261 5734,'0'0'0</inkml:trace>
        </inkml:traceGroup>
      </inkml:traceGroup>
    </inkml:traceGroup>
  </inkml:traceGroup>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1-17T11:04:29"/>
    </inkml:context>
    <inkml:brush xml:id="br0">
      <inkml:brushProperty name="width" value="0.08571" units="cm"/>
      <inkml:brushProperty name="height" value="0.08571" units="cm"/>
    </inkml:brush>
  </inkml:definitions>
  <inkml:traceGroup>
    <inkml:annotationXML>
      <emma:emma xmlns:emma="http://www.w3.org/2003/04/emma" version="1.0">
        <emma:interpretation id="{C478DE61-8FDA-8D41-8995-008D50E2B01E}" emma:medium="tactile" emma:mode="ink">
          <msink:context xmlns:msink="http://schemas.microsoft.com/ink/2010/main" type="writingRegion" rotatedBoundingBox="17963,1102 20476,1520 20226,3024 17713,2606"/>
        </emma:interpretation>
      </emma:emma>
    </inkml:annotationXML>
    <inkml:traceGroup>
      <inkml:annotationXML>
        <emma:emma xmlns:emma="http://www.w3.org/2003/04/emma" version="1.0">
          <emma:interpretation id="{67F68067-7344-2A47-B036-5D8A57E6CACA}" emma:medium="tactile" emma:mode="ink">
            <msink:context xmlns:msink="http://schemas.microsoft.com/ink/2010/main" type="paragraph" rotatedBoundingBox="17963,1102 20476,1520 20226,3024 17713,2606" alignmentLevel="1"/>
          </emma:interpretation>
        </emma:emma>
      </inkml:annotationXML>
      <inkml:traceGroup>
        <inkml:annotationXML>
          <emma:emma xmlns:emma="http://www.w3.org/2003/04/emma" version="1.0">
            <emma:interpretation id="{6166DB22-94BF-D747-B479-0638BF1822E8}" emma:medium="tactile" emma:mode="ink">
              <msink:context xmlns:msink="http://schemas.microsoft.com/ink/2010/main" type="line" rotatedBoundingBox="17963,1102 20259,1483 20169,2026 17873,1644"/>
            </emma:interpretation>
          </emma:emma>
        </inkml:annotationXML>
        <inkml:traceGroup>
          <inkml:annotationXML>
            <emma:emma xmlns:emma="http://www.w3.org/2003/04/emma" version="1.0">
              <emma:interpretation id="{AD7A0653-9D50-8043-8BF2-8C3B4D391ED8}" emma:medium="tactile" emma:mode="ink">
                <msink:context xmlns:msink="http://schemas.microsoft.com/ink/2010/main" type="inkWord" rotatedBoundingBox="17963,1102 20259,1483 20169,2026 17873,1644"/>
              </emma:interpretation>
            </emma:emma>
          </inkml:annotationXML>
          <inkml:trace contextRef="#ctx0" brushRef="#br0">13 51 8355,'0'-9'227,"-1"2"1329,-3 1 1,2 0-447,-2 2 0,2 1-380,2-6-602,0 6 1,0-1 0,0 8-16,0 5 0,2 4 1,1 4-1,3 5-49,1 3 1,-3 5 0,3 2 0,0-1-96,1 1 0,-4 7 0,3-4 0,0-2-49,1 0 0,-5-6 1,2 3-1,0-4 22,-1-4 0,5 1 0,-5-6 0,-1-1 41,-2-1 1,4-7-270,-1 1-505,0-6 0,-4 0-194,0-12 1,0-4 0,0-8 0,0 2-1519,0 0 2254,-6 5 1,-1-11 0,-6 5 0</inkml:trace>
          <inkml:trace contextRef="#ctx0" brushRef="#br0" timeOffset="545">-415 128 8338,'-8'-4'450,"-1"0"0,5-2 464,-5 2 1,6 1-650,-1-6 1,4 2-1,4-3 1,6 3-1,6-1 26,6 1 1,2-1-1,2-4 1,0 2-161,0 1 1,6 5 0,2-3 0,2 1 5,-1 3 0,5 2 0,-4 1 0,0 0-5,2 0 0,-2 0 0,0 0 0,-3 0-19,-1 0 0,2 5 0,-3 3 0,-2 0 12,-2 1 1,-1 0 0,-2 2 0,-2-1-164,-5-1 0,-1 0 0,-1 4 0,-1-2-147,-2-2 1,-8 2 0,0-2 55,-2 2 0,-2 2 0,-2-1 1,-2-2-50,-5-1 0,-7-2 0,-2 3 0,-3-3-8,-2-1 1,-1 3-1,-2-4 1,0 1 9,0 0 1,0 3 0,-1-5 0,-2 0 228,-1 2 0,-2-5 0,3 5 0,0-1 62,5-1 0,-2 2 1,6-3-1,-1 1-480,4-1 1,-2 0 0,2-1-345,1 3 1,2 1-1926,1-2 1999,6-3 1,1 11-1,6-5 1</inkml:trace>
          <inkml:trace contextRef="#ctx0" brushRef="#br0" timeOffset="1005">377 310 10373,'0'13'0,"1"0"0,2 0 362,1 0 0,2 0 0,-3 0 0,1 0 0,1 0 0,-1 0 1,0 0-287,-1 0 1,-1 0-1,-1-2 1,2-1-119,1-1 0,1-5-2033,-5 5 475,0-6 1,0 1 1068,0-8 1,5-3-1,3-6 1</inkml:trace>
          <inkml:trace contextRef="#ctx0" brushRef="#br0" timeOffset="1655">675 284 8449,'7'2'1298,"-2"2"0,-4 3 1,-1 6-1,0 0-1189,0 0 0,0 0 0,0 1 0,0 2-67,0 2 0,-4 3 1,-1-3-1,3-1-74,0 2 0,-2-5 1,-1 3-1,3-2-223,0-2 1,2-5-92,0 1 0,0-5 7,0 5 1,0-8 0,0-1 188,0-7 1,0-4-1,0-2 1,2 0-133,2 0 0,-3-2 0,4-1 0,-4-1 165,-1 1 0,2 2 0,0 1 0,3 0 161,-2 0 1,-2 0 0,-1 0 290,0 0 620,0 6-344,0 1 0,2 6-284,2 0 1,3 2-1,5 2-195,-4 5 0,2-2 0,-4 1 0,1 2-101,3 2 0,-2 0 0,0-2 0,2-2-106,2 2 0,-3 2 0,-1 1 0,2 0 66,2 0 1,-4-5 0,0 1-1,-1 0-2,0-2 1,-3 3-1,4-4 61,-3 1 147,0-4-229,-5 3 0,-6-6 1,-3 0-1,-4 0-182,-4 0 0,3-5 0,-5 1 1,2 0 113,-1-2 1,1 5 0,4-4 0,0 4-408,0 1 0,0 0-1619,0 0 1265,6 0 0,3 0 387,8 0 0,3-6 0,6-1 0</inkml:trace>
          <inkml:trace contextRef="#ctx0" brushRef="#br0" timeOffset="2312">1051 518 8245,'8'6'1845,"-3"-5"-596,-5 5-869,0-6 0,-1-6 0,-2-3-90,-1-2 1,-2-2 0,3 0 0,-1 0-205,1 0 1,-3 0 0,2 0-1,-1 0-48,0 0 0,3 0 0,-2 0 1,2 0 47,2 0 1,0 4-64,0 1 1,2 3 11,2-3 0,3 5-115,6-1 0,-4 4-119,0 4 1,-1 3 60,5 6 0,-1 0 1,-2 0-1,-3 0 44,-1 0 1,3 0 0,-5 0 0,0-2 43,2-2 1,-3 3 0,4-4-1,0 4 74,1 1 1,-4-5 0,5 1 61,1 1 0,1 0 1,2-1-1,0-3 35,0-1 0,0-3 0,0 2 0,0-2-13,0-2 1,0 0-1,0 0 16,0 0 1,0-2 0,0-2-9,0-5 0,-2 2 0,-1-2 0,-1-1 0,-6-1 0,1-2 0,-2 0 0,-2 0 20,0 0 0,0 0 0,0 0 0,0 0-43,0 0 1,-6 1 0,-3 2 0,-2 2-88,-2-2 1,0 2 0,0 0-320,0-2 1,0 4 0,1 0 0,2 2-2286,2-1-1707,5 1 3721,-3 4 0,6 0 0,0 0 1</inkml:trace>
          <inkml:trace contextRef="#ctx0" brushRef="#br0" timeOffset="2781">1532 518 9653,'5'7'190,"4"-3"1,-2-2 0,2-2 0,1 0 0,0 1-1,0 2 1,-1 1 0,1-1 0,1-1 0,2-2 641,0 0 0,0 0-619,0 0 1,-4 4-1,0 0 1,1-1-40,1-1 0,4-2 1,-1-2-1,0-1-48,-2-1 0,-2-2 0,3 3 0,-1-2 19,-4-3 0,2 4 0,-4-5-15,1-1 0,-4 3 0,1-2-29,-2-1 1,-2-1 0,0-2 0,-2 0 11,-2 0 0,-3 0 1,-6 0-1,0 0-113,0 0 1,0 1 0,-1 2 0,-2 3-80,-2 1 1,-3-2 0,4 3-1,1 3-112,1 0 0,-2 2 0,-2 0 0,0 0-92,1 0 0,0 4 1,5 2-1,0 0-151,1 0 0,-1 4 0,0-2-726,0 4 1,5 1 0,4 0 97,3 0 1,-5 0 0,-1 0 0</inkml:trace>
        </inkml:traceGroup>
      </inkml:traceGroup>
      <inkml:traceGroup>
        <inkml:annotationXML>
          <emma:emma xmlns:emma="http://www.w3.org/2003/04/emma" version="1.0">
            <emma:interpretation id="{274CABC3-9E9B-2345-B392-C52E748FAEAC}" emma:medium="tactile" emma:mode="ink">
              <msink:context xmlns:msink="http://schemas.microsoft.com/ink/2010/main" type="line" rotatedBoundingBox="18038,2070 20326,2353 20251,2954 17964,2671"/>
            </emma:interpretation>
          </emma:emma>
        </inkml:annotationXML>
        <inkml:traceGroup>
          <inkml:annotationXML>
            <emma:emma xmlns:emma="http://www.w3.org/2003/04/emma" version="1.0">
              <emma:interpretation id="{7B11373A-120C-AF49-B282-388B4BE4E2C7}" emma:medium="tactile" emma:mode="ink">
                <msink:context xmlns:msink="http://schemas.microsoft.com/ink/2010/main" type="inkWord" rotatedBoundingBox="18038,2070 20326,2353 20251,2954 17964,2671"/>
              </emma:interpretation>
            </emma:emma>
          </inkml:annotationXML>
          <inkml:trace contextRef="#ctx0" brushRef="#br0" timeOffset="4747">-376 1115 8355,'6'-8'80,"-5"1"0,5 3 312,0-5 1,-3-1-1,5 0 1,3 1 109,0-1 0,8-1 0,2-1 0,4 2-121,1 1 1,1 2-1,4-3 1,2 3-182,0 1 1,4 2 0,-4 4-1,2 0-27,0 0 0,-2 6 0,3 2 0,-3 4-74,-1 1 0,-2 4 0,-5 0 0,-2-1-143,-2-1 1,-1 2 0,2 0 0,-5-1-55,-2-1 1,-2-2 0,-2 0 31,-2-1 0,-3 1 1,-6 0 0,-6 0 0,-4 0 0,-5-1 12,-2-3 1,-6 1 0,1-5 0,-2 1-11,-2 0 0,-1 3 0,-2-5 1,-3-1 95,-1-2 1,0-1 0,-2 0 0,5 0-45,2 0 0,2 0 1,2 0-1,1 2-326,1 2 1,6-3-871,-1 4 0,4-2-159,5 1 0,13 3 0,10 6 1</inkml:trace>
          <inkml:trace contextRef="#ctx0" brushRef="#br0" timeOffset="4253">-26 1141 11593,'0'-13'148,"2"1"0,1 2 1,1 1-1,-1-1 274,-2-1 0,-1 2 1125,0 0-1530,0 6 0,0-1 0,0 8 1,0 5-1,0 4 0,0 3 1,2 1-1,1 1 0,3 0 1,-1 4-1,3 1 0,-1 0 1,3-1-1,0 1 0,0 1 1,-3 1-579,-1-4 1,4 4 0,-3-5 723,0 0 1,1 3 0,-5-4 0,1 0-81,-1 0 1,-2-2 0,1-4-160,2 0 0,-3-5-985,4 1-2028,-4-6 2078,-1 3 0,0-24 0,0-3 1</inkml:trace>
          <inkml:trace contextRef="#ctx0" brushRef="#br0" timeOffset="5871">416 1322 12327,'0'13'333,"1"0"1,2 0 0,1 0 0,-1 0 0,0 0 0,0 0-292,1 0 0,2 0 0,-3 0 1,1 0-62,-1 0 0,-1-4 0,-2-1-611,0 2-1062,0-4-565,0 0 1713,0-6 0,-5-6 0,-1-3 107,-1-2 0,3-2 0,-3 0 0,0 0 267,-1 0 0,4 1 0,-3 2 0,1 2 324,3-2 0,-3-2 1,1-1 229,-3 0 0,5 4 1,-1 1-44,3-2 0,1 3 0,0-2 351,0-1 0,1 3 1,3-1-317,5 3 0,3-4 0,1 5 0,-2-1-205,-2 0 0,2 3 0,-2-2 0,3 2-63,1 2 1,0 0-1,-1 0 1,1 0 22,0 0 1,0 2 0,0 1 0,0 2-45,0 3 1,-4-4 0,0 5-166,1 1 0,-5 1-51,0 2 1,-4 0 0,-2-1 42,-4-4 1,0 4 0,-5-5 0,1 0-456,-1-2 0,3 0 0,-2 1-14,-1 1 1,3-4 283,-2 2 0,6-3 375,-1 3 1,8 2 0,5 5 187,2-4 0,-2 4 1,0-5-1,1 2-86,1-1 0,2-5 1,0 3-1,0-2-65,0 1 0,0-1 0,0-4-140,0 0 1,0 0-1,0 0 1,-1-2-168,-4-2 0,4-2 1,-5-4-1,2 2-28,-1-2 1,-3-1-1,2 1 1,-1 2-118,-4-2 1,4-2 0,0-1 47,1 0 0,-4 4 0,1 1 370,-2-2 0,-2 2 1140,0 0-70,0-1 1,0-4 438,0 0-1503,0 6 0,0 7 0,0 9-130,0 2 0,0 2 1,0 2-1,1-1 15,4-1 0,-2 7-96,5-7 0,-5 3 0,3-3 0,-2 0 16,0 0 0,2-4-1216,-1-1 556,-4-5 1,9 1-1,-6-8 1,1-5-702,1-2 1,-5-2 1038,3 0 0,-2-6 0,-2-1 0</inkml:trace>
          <inkml:trace contextRef="#ctx0" brushRef="#br0" timeOffset="6639">1012 1296 8348,'0'-13'4787,"0"0"-3537,0 6-1074,0 1 0,0 8 0,0 2 1,0 5-19,0 2 1,2 2 0,1 2 0,1 1-103,-1 1 0,-2 0 0,1-4 0,1 0-162,1 0 1,0 0 0,-4 0-1,2 0-60,2 0 0,-2-4-364,2-1 314,-3-5 0,-1 1 45,0-8 0,0 1 1,0-5-1,0-2-218,0-2 1,0-1-1,0 0 1,0 0 141,0 0 0,-1 2 0,-2 0 0,-1 3 61,1-2 0,-4 0 0,-1 0 0,0 2 381,-1 3 1,5-4-1,-3 3 1,-1 0 384,1 1 0,3 0 894,-5 5-1286,6 0 1,-1 5 0,7 0-82,1 3 1,6-1 0,-1 3 0,3-3-71,0-1 1,3-2-1,1-2 1,1 1-89,-1 1 0,3 0 0,-2-4 1,-1 0-45,-2 0 0,4-1 0,-1-2 0,-1-3 62,-2-1 0,-1 3 1,0-5-1,0 0-41,0 2 1,-1-5 0,-2 5 10,-2 0 0,-5 0 482,2 3-43,-4 2 1,-2-4-247,-4 6 1,4 6 0,-5 3-1,2 2 8,-1 2 0,1 5 1,4 0-1,0 1-91,0 0 0,1 0 0,2-4 0,3 3-28,1-2 0,-2-2 1,3-1-1,1 0-14,-2 0 1,3-4 0,-4-2 0,1 0-558,3 0 1,-2-4-141,0 1 0,1-4-786,4-4 0,-2-3 0,-1-6-1030,-1 0 2223,-6 0 0,8 0 0,-3 0 1</inkml:trace>
          <inkml:trace contextRef="#ctx0" brushRef="#br0" timeOffset="7147">1544 1452 8027,'9'0'3870,"0"0"-3128,-6 0 1,8 4-1,-4 2-540,1 1 0,3 0 1,-2 4-59,2-3 0,1-3 0,-2 2 0,-1-1-96,1-4 1,1 0 0,4-1 0,1 2 17,1 1 1,0 1-1,-4-5 1,0-2 23,0-2 0,4 3 1,1-5-1,-3 0-21,0-3 0,-2 2 0,-2-1 0,0-1 45,-3 2 1,-1-5-1,2 4-160,-5-4 0,-2-1 0,-2 0 94,0 0 1,-2 0 0,-2 0-17,-5 0 1,-2 0 0,-4 0 0,-2 0 0,-3 2-15,0 2 0,-3-1 1,4 4-1,-1 0-183,-3 1 0,3 0 0,-1 5 0,3 0-43,2 0 0,1 0 0,2 0 0,0 2-88,0 2 1,0 5 0,0 7 123,0 1 1,5 0 0,1-4 0,1 0-23,3 0 0,2 0 1,1 0-1,0 0-220,0 0 1,1 0 0,2 0 0,3-1-582,1-4 1,3 4 49,7-4 0,-2 4 0,3 1 1</inkml:trace>
          <inkml:trace contextRef="#ctx0" brushRef="#br0" timeOffset="9612">818 1050 13855,'0'-7'2100,"0"1"-2754,0 6 1,0-2 0,1-1-1645,4-1 0,-2 0 1381,5 4 1,1 0 0,4 0 0</inkml:trace>
        </inkml:traceGroup>
      </inkml:traceGroup>
    </inkml:traceGroup>
  </inkml:traceGroup>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1-17T11:04:52.523"/>
    </inkml:context>
    <inkml:brush xml:id="br0">
      <inkml:brushProperty name="width" value="0.08571" units="cm"/>
      <inkml:brushProperty name="height" value="0.08571" units="cm"/>
    </inkml:brush>
  </inkml:definitions>
  <inkml:traceGroup>
    <inkml:annotationXML>
      <emma:emma xmlns:emma="http://www.w3.org/2003/04/emma" version="1.0">
        <emma:interpretation id="{7AC055EB-BBD9-C040-BE83-031D56ADCDD2}" emma:medium="tactile" emma:mode="ink">
          <msink:context xmlns:msink="http://schemas.microsoft.com/ink/2010/main" type="writingRegion" rotatedBoundingBox="17748,11098 20133,11298 20010,12760 17625,12560"/>
        </emma:interpretation>
      </emma:emma>
    </inkml:annotationXML>
    <inkml:traceGroup>
      <inkml:annotationXML>
        <emma:emma xmlns:emma="http://www.w3.org/2003/04/emma" version="1.0">
          <emma:interpretation id="{A5499EFE-0908-C247-8E4B-B0187AA54935}" emma:medium="tactile" emma:mode="ink">
            <msink:context xmlns:msink="http://schemas.microsoft.com/ink/2010/main" type="paragraph" rotatedBoundingBox="18140,11120 20112,11407 20034,11940 18062,11653" alignmentLevel="2"/>
          </emma:interpretation>
        </emma:emma>
      </inkml:annotationXML>
      <inkml:traceGroup>
        <inkml:annotationXML>
          <emma:emma xmlns:emma="http://www.w3.org/2003/04/emma" version="1.0">
            <emma:interpretation id="{67500022-C1F1-EF42-B1A5-F901484CF92B}" emma:medium="tactile" emma:mode="ink">
              <msink:context xmlns:msink="http://schemas.microsoft.com/ink/2010/main" type="line" rotatedBoundingBox="18140,11120 20112,11407 20034,11940 18062,11653"/>
            </emma:interpretation>
          </emma:emma>
        </inkml:annotationXML>
        <inkml:traceGroup>
          <inkml:annotationXML>
            <emma:emma xmlns:emma="http://www.w3.org/2003/04/emma" version="1.0">
              <emma:interpretation id="{5DFA90CD-AAC3-3542-AA25-718EA4391FEB}" emma:medium="tactile" emma:mode="ink">
                <msink:context xmlns:msink="http://schemas.microsoft.com/ink/2010/main" type="inkWord" rotatedBoundingBox="18140,11120 20112,11407 20034,11940 18062,11653"/>
              </emma:interpretation>
            </emma:emma>
          </inkml:annotationXML>
          <inkml:trace contextRef="#ctx0" brushRef="#br0">1 26 9429,'0'-7'4512,"0"-4"-4149,0 9-218,0-4 0,0 8 0,0 2-51,0 5 1,4 7 0,1 2 0,-1 3-8,2 2 0,-5 0 1,5 1-1,-2 1-52,0 2 0,5 2 0,-5-3 0,-1 0-37,-1 0 1,2 4 0,0 0 0,1-2 3,1-5 0,-5 0 0,3-6 0,-1-1-229,2-1 0,-4-2 1,5-1 89,-1 1 0,-3-4 0,4-2-457,-1-1 117,-3-2 0,4-9 1,-6-4-1480,0-3 1,0-1 1242,0 1 1,0-7-1,0-1 1</inkml:trace>
          <inkml:trace contextRef="#ctx0" brushRef="#br0" timeOffset="557">-77 104 7858,'0'-7'2093,"0"0"-1384,0 3 0,0 1-343,0-6 0,1 2 0,2-3-98,2 1 1,0 5 0,0-4-1,3 1-79,4 0 1,1 3-1,1-3 1,2 1-39,2 3 1,0 1 0,0 2 0,2 0-38,0 0 1,3 2 0,-4 2 0,1 5-40,3 2 1,1 2 0,2 0 0,0 0-52,0 0 0,-1 0 0,-2 0 0,-3 0 5,-1 0 1,2-1-1,-3-2 1,-2-2-137,-2 3 1,-2 0 0,-2 2-137,-2 0 1,-5 0-1,2 0 174,-4 0 0,-2-4 0,-4-1 0,-3 1-30,-4-2 0,-5 3 0,-2-5 0,-1-1-40,-3 2 0,-3-5 1,-3 3-1,-3-2 151,-1-2 1,0 0 0,-2 0-1,4 0 108,-1 0 1,4 4 0,-2 1 0,4-3-166,5 0 1,-4-2-1,5 0-786,0 0 1,1 0-679,6 0 1,7 0 609,6 0 0,6 6 0,7 1 1</inkml:trace>
          <inkml:trace contextRef="#ctx0" brushRef="#br0" timeOffset="1041">481 338 8552,'-7'1'1347,"2"4"0,4 3 0,1 4-1076,0 1 0,0 4 0,1 0 1,2-1-165,2-1 1,-1-2-1,-3 0 1,2 0-218,2 0 0,0-5 1,-2 1-376,2 1 0,0 0-1840,0-1 1648,-4-4 1,11-6-174,-4-3 1,-2-4 0,0-5 0</inkml:trace>
          <inkml:trace contextRef="#ctx0" brushRef="#br0" timeOffset="1695">805 299 12194,'-8'13'225,"-1"0"1,6 4 0,-3 0 0,2 1-162,0 0 1,-1-3-1,4 4 1,-2-2 48,-1 0 1,-1-4 0,5-4-98,0 1 0,0-3-1018,0 2 679,0-6 1,0-8-68,0-8 1,0-7 0,2 3 0,1 1 177,1 2 0,2 1 0,-3 0 0,1 0-56,-1 0 1,0 0-1,0 0 303,1 0 1,0 4 0,-2 2 332,2 1 0,-2 0 375,2 2 0,-3 4-472,-1 0 0,5 6 0,0 5 0,1-1 87,0-1 1,3 0 0,-4 4-1,3 0-274,2 0 1,1 0 0,1 0 0,-2 0-134,-1 0 1,-1-5-1,5 1 1,0 0 6,0-2 1,0 4 0,0-3-6,0-1 1,-6 0 38,-2-3 55,-4-2 1,-2 3-1,-4-5 1,-3 0-132,-4 0 0,-2 0 0,-4 0 0,-2 0 41,0 0 1,-3-1 0,4-2 0,0-1-130,1 1 0,0 1 0,5 2-532,0 0 1,6-1-1032,3-3 1,4 2 1184,4-2 0,9 3 0,7 1 1</inkml:trace>
          <inkml:trace contextRef="#ctx0" brushRef="#br0" timeOffset="2278">1104 571 8111,'7'0'838,"-1"-1"0,-6-3 79,0-5 0,0 2 0,0-2-619,0-1 1,0-2-1,0-1 1,0 1-132,0-1 1,-5 0 0,1 0-1,1 0-49,2 0 0,1 0 1,0 0-1,0 0-185,0 0 0,0 0 1,0 0 0,0 0 0,0 4 13,0 1 1,6 0-16,2 0 0,-1 2-23,2 6 1,-2 6-1,3 2-41,-1 4 0,-6-4 0,3 1 41,-1 1 0,1 2 1,3 1 61,-5 0 1,2-5 0,-2 1 0,1 1-19,0 2 0,1 1 0,4-2 0,-1-1 152,1-1 1,-3-5 0,2 3 0,1-1-30,1-3 0,2 0 1,0 0-16,0 1 1,0 0-1,0-4 4,0 0 0,-4-4 0,-2-2 0,0-1 31,1-3 1,-6 3-1,3-2 1,-4-1 49,-1-1 0,0-2 0,0 0 0,0 0 53,0 0 1,0 0-1,-1 0 1,-4 1 16,-3 4 0,-4-4 0,-1 3-195,0-2 1,0-1 0,2 2 0,1 3-925,1 1 0,5 2-4177,-5 4 4070,6 0 0,9 11 0,8 4 0</inkml:trace>
          <inkml:trace contextRef="#ctx0" brushRef="#br0" timeOffset="2731">1545 481 8355,'13'0'463,"-4"1"0,-1 2 0,2 1 70,2-1 1,-3 3-1,-1-2 1,2 0-280,2 2 1,-4-4 0,1 3 0,1 0-53,2-1 1,1 0-1,0-2 1,0 1-66,0 1 0,0 0 0,0-4 0,0 0-94,0 0 0,-1 0 0,0-1 0,-2-2-19,-1-1 1,-1-5 0,4 3 0,-2-1 9,-1-3 0,-5-1 0,3-2 0,-1 0 1,-3 0 0,-2 0 0,-1 0 7,0 0 1,-5 0 0,-4 0 0,-3 1 5,-1 4 0,-4-3 0,-2 6 1,1-1-54,-1 0 0,-4 0 0,3 3-35,-1-1 1,1 0-1,4 4 1,-1 0 0,1 0-28,2 0 1,1 1 0,0 4-393,0 3 0,4 2 0,2 0 1,1-1-1098,3 1 1,0 2 545,-1 1 0,3 0 0,-5 0 0</inkml:trace>
        </inkml:traceGroup>
      </inkml:traceGroup>
    </inkml:traceGroup>
    <inkml:traceGroup>
      <inkml:annotationXML>
        <emma:emma xmlns:emma="http://www.w3.org/2003/04/emma" version="1.0">
          <emma:interpretation id="{9AC15185-CD4A-E34D-B0A7-D4C2B26CC61F}" emma:medium="tactile" emma:mode="ink">
            <msink:context xmlns:msink="http://schemas.microsoft.com/ink/2010/main" type="paragraph" rotatedBoundingBox="17657,12178 20042,12379 20010,12760 17625,12560" alignmentLevel="1"/>
          </emma:interpretation>
        </emma:emma>
      </inkml:annotationXML>
      <inkml:traceGroup>
        <inkml:annotationXML>
          <emma:emma xmlns:emma="http://www.w3.org/2003/04/emma" version="1.0">
            <emma:interpretation id="{5B82867E-8C29-414F-9708-FB768A5D3B24}" emma:medium="tactile" emma:mode="ink">
              <msink:context xmlns:msink="http://schemas.microsoft.com/ink/2010/main" type="line" rotatedBoundingBox="17657,12178 20042,12379 20010,12760 17625,12560"/>
            </emma:interpretation>
          </emma:emma>
        </inkml:annotationXML>
        <inkml:traceGroup>
          <inkml:annotationXML>
            <emma:emma xmlns:emma="http://www.w3.org/2003/04/emma" version="1.0">
              <emma:interpretation id="{22A26538-C944-C14A-B837-2EF757D55E86}" emma:medium="tactile" emma:mode="ink">
                <msink:context xmlns:msink="http://schemas.microsoft.com/ink/2010/main" type="inkWord" rotatedBoundingBox="17657,12178 20042,12379 20010,12760 17625,12560"/>
              </emma:interpretation>
            </emma:emma>
          </inkml:annotationXML>
          <inkml:trace contextRef="#ctx0" brushRef="#br0" timeOffset="126223">-457 1100 8160,'-9'-6'-451,"1"-3"1,3 2-1,-4 0 660,-1 1 1,3 2 56,-2 4 1,5 0-1,-5 0 860,-1 0-197,4 0-273,1 0 0,19 4-231,3 0 1,10 1 0,-6-5 0,4 0-214,1 0 1,5 0-1,-1 0 1,1 0-78,1 0 0,-5 0 0,4 0 0,-4 0-83,-1 0 1,-4 0-1,0 0 1,0 0-172,-2 0 0,3 0 1,-5 1-1,-2 2-320,-2 1 1,-2 2-1,-2-3 1,-1 1-825,1-1 1,-3 0 210,2 2 0,0 2 0,4 6 0</inkml:trace>
          <inkml:trace contextRef="#ctx0" brushRef="#br0" timeOffset="125865">-222 1113 9501,'0'-9'3884,"0"0"-3309,0 1-380,0 0 0,0 4-113,0 8 1,0 10 0,2 6 0,1 2-20,1-1 1,0 1 0,-4 4 0,2 1-59,2-1 0,-2-2 1,2 0-1,-1-3 13,1 3 1,-2-6 0,2 0-1,-1-4 67,1-1 1,-2 1-1128,2-1 276,-3-6 0,-1-7 0,0-9 0,0-2-147,0-3 1,0 0 0,0-2 0,0-1-801,0 1 1713,-5 1 0,-3-4 0,-5-1 0</inkml:trace>
          <inkml:trace contextRef="#ctx0" brushRef="#br0" timeOffset="127449">0 1204 9208,'13'0'0,"1"0"0,0 0 0,2 0 0,1 0 492,-1 0 0,5 0 1,-1 0-1,2 0-349,0 0 0,-5 0 1,3 0-1,1 0-285,-1 0 1,-4 0 0,1 0 0,-2 0-4,-2 0 0,0 0 0,0 0 0,0 0-479,0 0 0,0 0 1,0 0-1359,0 0 1727,1 0 1,-1 6-1,0 1 1</inkml:trace>
          <inkml:trace contextRef="#ctx0" brushRef="#br0" timeOffset="127188">27 1361 8355,'5'7'-17,"-2"-1"1,6-6 0,1-1 0,2-2 0,1-1-1,0 1 1,1 0 395,4-2 1,-4 4 0,4-3 0,-4 2 26,-1 2 1,5 0 0,-1 0 0,-1 0-392,-1 0 1,-7-4-1,1-1 1,1 3-372,2 0 0,-3 2 1,-1 0-146,2 0 1,-2-4-412,0-1 0,-5-5 0,3 3 1</inkml:trace>
          <inkml:trace contextRef="#ctx0" brushRef="#br0" timeOffset="126866">118 1270 8355,'-6'-8'335,"5"1"826,-4 3 1,2 2 857,-1-2-1705,3 3 0,-5 2-278,6 3 1,0 4-1,0 5 1,0 0 33,0 0 0,1 0 0,2 0 0,2 0-344,-3 0 0,0-4 0,-2 0 0,0 1-224,0 1 1,0 2-1,0 0-103,0 1 0,0-6 77,0 1 1,-6-2 52,-3 2 1,2-3 24,-2-6 1,1 0 169,-5 0 1,4 0 253,0 0 704,6 0-338,-2 0 1,10-5-1,4 1-68,3 1 1,1 2 0,0 1 0,0 0 29,0 0 0,0 0 0,2 0 1,0 0-73,3 0 1,1 0 0,-3 0-1,1 0-102,-1 0 0,0 0 1,0 0-1,2 0-43,-3 0 0,0 0 1,-2 0-1,0 0-374,0 0 1,0 0-844,0 0 0,0 0-1958,0 0 2818,1 0 1,-7 0 0,-1 0 0</inkml:trace>
          <inkml:trace contextRef="#ctx0" brushRef="#br0" timeOffset="127803">497 1217 11503,'9'18'244,"-1"-1"1,-5 2-1,3-3 1,-2 2-135,1-2 0,1 2 0,-3 0 0,2-2-337,3-2 0,-5 1 0,2-1 1,0 1-211,-1-3 1,2-4 0,-3 2-304,1-1 1,0-5 202,-4 5 1,0-7 213,0-2 0,0-6 0,0-7 0,0 0-53,0 0 0,0 0 1,0-2 375,0-2 0,-5 2 0,-3-4 0</inkml:trace>
          <inkml:trace contextRef="#ctx0" brushRef="#br0" timeOffset="128232">536 1270 8027,'-4'-9'-901,"-1"0"0,1 5 1200,4-5 1,-1 6 1545,-4-1-1532,4-3 1,1 5 0,9-2-64,2 2 1,2 2 0,0 0 0,0 0-30,0 0 1,1 0 0,-1 0 0,0 0 0,0 2 18,0 2 0,0-1 0,0 4-396,0-1 0,0 0 0,0-2-126,0 5 0,0-3-437,0-2 456,-5 4 1,-4-6 0,-8 6 0,-5-3-127,-3-2 1,-1 0-1,0 0 1,0 2 230,0-3 0,0 4 0,0-1 0,0-2 92,0-2 1,0 5 174,0 3 0,5-2 29,4 1 0,4 1 252,4 4 0,4-4 0,5-2 0,0-1-35,0-3 0,4 3 0,1-2 0,-2-1-123,-2-2 1,-1 1-1,0 1 1,0 1-109,0-1 1,0-1-1,1-2 1,-1 0-86,0 0 0,0 0 1,0 0-1,0 0-510,0 0 0,0 0 0,0 1-842,0 3 0,-4-2 660,0 2 0,-1-2 0,5-2 1</inkml:trace>
          <inkml:trace contextRef="#ctx0" brushRef="#br0" timeOffset="128839">928 1270 8270,'0'-8'1117,"0"3"0,0 3 1,2-1-724,2-1 1,3 0-1,6 4-178,0 0 0,-4 0 0,0 0 0,1 0-105,2 0 0,1 0 1,0 0-57,0 0 0,0 0 0,0 0-3,0 0 1,0 0 0,0 0-16,0 0 0,-4 0-257,0 0 1,-5 0 0,3 1-90,-1 3 0,-3-1 102,-7 6 0,-4-5 0,-5 4 1,0-1 1,0 0 0,0-3 0,0 4 0,-1-1-14,-4 0 0,4-2 0,-4 3 0,2 1-18,-1-2 0,2 3 1,-2-4-1,2 0-390,2 0 296,6 4 0,-3-7 129,5 6 1,3-2 0,6 2 113,5-5 0,2-1 0,2 0 0,0 1 30,0-1 0,2-1 0,1-2 0,1 0 196,-1 0 0,0 1 0,0 2 1,2 1-1,-2-1 0,0-1 0,0-2 1,1 0-1,-1 0 0,0 0 691,1 0 0,-2 0 1912,2 0-2745,-2 0 0,-1 0-2023,4 0 729,2 0 1,6 0 0,0 0 0</inkml:trace>
          <inkml:trace contextRef="#ctx0" brushRef="#br0" timeOffset="129362">1373 1400 10028,'8'8'1415,"1"-4"-1130,1-3 0,2 5 0,1 2-104,0-1 1,0 0 0,0-4-1,0 1 5,0-1 1,2 3 0,1-2 0,1-1-28,-1-1 1,4-2-1,1 0 1,0 0-84,1 0 1,-4-5 0,3 0 0,1-1 28,-1 0 1,-3-4 0,-4 3-1,-1-2-37,0 0 0,0 5 0,0-5-346,0-1 0,-6-2 0,-3-1 90,-2 0 0,-4 0 0,0 0-77,-3 0 0,-9 4 0,-1 0 0,-2 1-29,-2 1 1,-9-4-1,2 7 1,-1 0 107,-1-2 1,2 4 0,0-2-1,1 3 89,3 1 0,-1 0 1,4 0-1,0 0 78,0 0 0,2 4 1,4 2-134,0 1 1,0 2-1,1 4 1,2 0 9,1 0 0,6 0 1,-1 0-1,3 0-11,1 0 0,0 0 0,1 0 1,2 0-78,1 0 1,5 1 0,-3-1 0,1-2-294,3-2 1,2 3-1,1-5 1</inkml:trace>
        </inkml:traceGroup>
      </inkml:traceGroup>
    </inkml:traceGroup>
  </inkml:traceGroup>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1-17T11:05:17.568"/>
    </inkml:context>
    <inkml:brush xml:id="br0">
      <inkml:brushProperty name="width" value="0.08571" units="cm"/>
      <inkml:brushProperty name="height" value="0.08571" units="cm"/>
    </inkml:brush>
  </inkml:definitions>
  <inkml:traceGroup>
    <inkml:annotationXML>
      <emma:emma xmlns:emma="http://www.w3.org/2003/04/emma" version="1.0">
        <emma:interpretation id="{74386CF7-E98A-8E4B-B846-984FA80CA3EC}" emma:medium="tactile" emma:mode="ink">
          <msink:context xmlns:msink="http://schemas.microsoft.com/ink/2010/main" type="writingRegion" rotatedBoundingBox="4696,1639 7219,1705 7184,3014 4662,2948"/>
        </emma:interpretation>
      </emma:emma>
    </inkml:annotationXML>
    <inkml:traceGroup>
      <inkml:annotationXML>
        <emma:emma xmlns:emma="http://www.w3.org/2003/04/emma" version="1.0">
          <emma:interpretation id="{12DAFC44-CCCA-C342-BF88-86019493C8EA}" emma:medium="tactile" emma:mode="ink">
            <msink:context xmlns:msink="http://schemas.microsoft.com/ink/2010/main" type="paragraph" rotatedBoundingBox="4888,1634 7030,1835 6980,2364 4838,2162" alignmentLevel="1"/>
          </emma:interpretation>
        </emma:emma>
      </inkml:annotationXML>
      <inkml:traceGroup>
        <inkml:annotationXML>
          <emma:emma xmlns:emma="http://www.w3.org/2003/04/emma" version="1.0">
            <emma:interpretation id="{409E5CA0-00DD-4241-BD69-25E0B403F9AF}" emma:medium="tactile" emma:mode="ink">
              <msink:context xmlns:msink="http://schemas.microsoft.com/ink/2010/main" type="line" rotatedBoundingBox="4888,1634 7030,1835 6980,2364 4838,2162"/>
            </emma:interpretation>
          </emma:emma>
        </inkml:annotationXML>
        <inkml:traceGroup>
          <inkml:annotationXML>
            <emma:emma xmlns:emma="http://www.w3.org/2003/04/emma" version="1.0">
              <emma:interpretation id="{53D97D17-835D-8548-BC4B-941E3E57638E}" emma:medium="tactile" emma:mode="ink">
                <msink:context xmlns:msink="http://schemas.microsoft.com/ink/2010/main" type="inkWord" rotatedBoundingBox="4888,1634 7030,1835 6980,2364 4838,2162"/>
              </emma:interpretation>
            </emma:emma>
          </inkml:annotationXML>
          <inkml:trace contextRef="#ctx0" brushRef="#br0">39 118 8355,'0'-13'-29,"-1"1"1,-2 2 431,-2 1 0,1 5 1,4-5-1,-1-1 0,-2-1 1321,-2-2-366,1 0-289,4 6-766,0 1 1,-1 6-81,-4 0-193,4 0 23,-5 0-120,6 0 250,0 0-124,6 0 0,0 6 0,4 4 0,-3 6-36,-1 5 1,2 4-1,-2 1 1,0 0 1,0 0 0,-1 4 0,-2 2 0,3-1-168,1 1 0,-4 0 1,1-3-1,-1-1-119,2-3 0,-4 1 0,3-6 0,-1 0 112,2-2 0,-4-4 1,3-1-91,-2 0-412,-2 0-150,0-6 1,1-3 99,4-8 1,-4 1 0,3-5 0,-2-4-5,-2-4 1,6-4-1,1-6 1</inkml:trace>
          <inkml:trace contextRef="#ctx0" brushRef="#br0" timeOffset="534">-130 157 7923,'0'-13'-1245,"-1"1"2244,-3 3 0,2 2-356,-2 3 1,2 1-275,2-6 0,0 5 0,2-5-74,2-1 0,-1 3 0,6 0 0,-1 0-3,0-1 0,7 4 0,-2-3 0,3 1-96,3 3 0,-3 0 0,5 0 1,3-1-8,0 1 0,2 2 0,0 1 0,0 0-43,0 0 0,0 4 1,0 2-1,0 0-68,0-1 1,-2 6-1,-1-3 1,-3 4-108,-1 1 1,-2-5-1,-4 1 1,0 0-30,0-2 1,-4 3 0,-2-4-210,-1 1 1,-2 2 0,-4 4 109,0 0 1,-5-2 0,-4-1 0,-3-1 1,-1 1 1,-1 1 0,-2 2 0,-3 0 48,-1 0 0,-1-1 0,-4-2 0,2-1 55,1 1 1,1-3-1,-5 0 1,0-1 51,0-3 1,4 3-1,2-2 1,1-1-146,3-2 1,2-1-1,1 0 1,0 0-1750,0 0-1051,6 0 2502,1 0 1,6 0-1,0 0 1</inkml:trace>
          <inkml:trace contextRef="#ctx0" brushRef="#br0" timeOffset="1059">519 312 6391,'0'-8'6750,"0"-1"-6289,0 6 1,0-1-307,0 8 1,2 3 0,0 6 0,3 2-114,-2 2 1,0-3 0,-1 4 0,3-4-83,-2-1 1,-2 4-1,0-1 1,2-3-100,2-3 0,-1-1-254,-4 4 1,0-4-1144,0-1 1,1-5-1309,4 1 2347,-4-2 0,11 4 0,-5 1 0</inkml:trace>
          <inkml:trace contextRef="#ctx0" brushRef="#br0" timeOffset="1770">792 273 8360,'0'-7'1365,"0"1"0,0 8 1,1 1-1112,3 1 0,-2 6 0,2-1 0,-2 2-162,-2 2 1,0 0 0,0 0 0,0 0 48,0 0 1,-5 0-1,1 0 1,0 0-245,-2 0 1,3 0-1,-4 0-83,1 0 0,0-1-184,2-4 37,2 4-44,-3-11 0,5 3 0,0-8-74,0-4 1,4-4-1,0-1 1,1 0 114,0 0 0,-2 0 0,4 0 1,1 0 211,-1 0 0,-4 0 0,3 0 1,-2 0 148,0 0 0,1 0 1,-5 0-1,0 0 430,0 0 1,0 5 610,0-1 260,0 0-1074,0 2 1,1 1-1,2 8 1,3 2-110,1 5 0,-3 2 0,3 2 0,1 0-162,-1 0 0,1 2 0,5 1 0,-1 1 99,-3-1 1,5-2 0,-2-1-1,1 0-117,2 0 1,1-4-1,-3-1 1,0 1-249,0-2 0,0 3 0,-1-4 85,-4 1 236,4-4-51,-11 3 1,4-6-1,-10 0 1,-3 0-39,-4 0 1,-2-1 0,-4-2 0,-2-2 127,0 2 1,-3-2 0,4 0 0,0 2 73,1 2 0,-4 0 1,5-2-276,1-2 0,2 1-183,1 4 0,5 1-774,4 4 0,3-2 1,2 4 343,3-1 1,4 4-1,5-3 1</inkml:trace>
          <inkml:trace contextRef="#ctx0" brushRef="#br0" timeOffset="2401">1181 455 8332,'7'6'3282,"-1"-5"-2827,-6 5 0,0-7 0,0-4-204,0-3 0,0-4 0,0-1-172,0 0 1,0 0-1,0 0 1,0 0-36,0 0 1,0 0 0,0 0 0,0 0-57,0 0 1,0 0-1,0 0 1,0 0-21,0 0 1,0 5 0,0-1-261,0-1 184,0 4 125,0 0 0,4 8 0,0 2-32,-1 5 1,-1 2-1,-2 2 1,1-1-26,4-3 1,-4 6-1,5-2 1,-2 2-13,0-1 0,5-1 1,-3-1-1,0-2 41,-1-2 1,5 1 0,-2 4 0,0-1 10,1-4 1,0-1 0,4-4 0,0 3 5,0 1 0,0-4 1,0 2-1,-1-4 12,1-1 0,0 0 1,0-1-1,0-2 50,0-2 0,-4-5 0,0 3 0,-1-2 103,0 1 0,2-1 0,-6-4 122,-1 0 1,-2 0 0,-1 0-39,0 0 1,0 0 0,0 0-1,-1 0-18,-4 0 0,-2 0 0,-6 0-364,0 0 1,0 6-1,2 1 1,1 2-659,1 0 1,6-2-531,-1 2 0,2 4 0,2 0 59,0 7 1,6 4-1,1 2 1</inkml:trace>
          <inkml:trace contextRef="#ctx0" brushRef="#br0" timeOffset="2900">1661 403 8062,'6'7'904,"2"-2"0,0-4-256,0-1 1,1 0-1,4 0-341,0 0 1,-5 4-1,1 1 1,1-1-96,2 2 1,-4-5 0,1 4 0,1-3-3,2 3 1,1-4-1,0 4-134,0-4 1,0-1-1,0 0 1,0-1-71,-1-4 1,1 2-1,-1-5 1,-2-1 5,-1 2 1,-2-5 0,3 4 0,-3-4 76,-1-1 0,3 5 0,-5-1 0,0 0 144,2 2 0,-4-5 0,2 4 38,-3-4 1,-2-1 0,-3 0-112,-5 0 0,-3 5 1,-1 0-1,-1 1-122,-3 0 1,2 3-1,-4-3 1,2 1-285,0 3 0,-5-3 1,5 2-1,0 1-6,-2 1 1,5 2 0,-4 0 0,4 0-208,1 0 1,4 2 0,1 2-162,-3 5 1,4 2 0,0 2 0,1 0-89,3 0 1,2 2 0,1 1 0,0 1-86,0-1 0,6-2 0,1-1 0</inkml:trace>
        </inkml:traceGroup>
      </inkml:traceGroup>
    </inkml:traceGroup>
    <inkml:traceGroup>
      <inkml:annotationXML>
        <emma:emma xmlns:emma="http://www.w3.org/2003/04/emma" version="1.0">
          <emma:interpretation id="{0C89C0F5-5416-8548-916E-1E7EDF83CB1A}" emma:medium="tactile" emma:mode="ink">
            <msink:context xmlns:msink="http://schemas.microsoft.com/ink/2010/main" type="paragraph" rotatedBoundingBox="4674,2472 7197,2539 7184,3014 4662,2948" alignmentLevel="1"/>
          </emma:interpretation>
        </emma:emma>
      </inkml:annotationXML>
      <inkml:traceGroup>
        <inkml:annotationXML>
          <emma:emma xmlns:emma="http://www.w3.org/2003/04/emma" version="1.0">
            <emma:interpretation id="{B93F1ECE-6CB6-F747-BDDE-27F055388F60}" emma:medium="tactile" emma:mode="ink">
              <msink:context xmlns:msink="http://schemas.microsoft.com/ink/2010/main" type="line" rotatedBoundingBox="4674,2472 7197,2539 7184,3014 4662,2948"/>
            </emma:interpretation>
          </emma:emma>
        </inkml:annotationXML>
        <inkml:traceGroup>
          <inkml:annotationXML>
            <emma:emma xmlns:emma="http://www.w3.org/2003/04/emma" version="1.0">
              <emma:interpretation id="{1F69D861-DB53-C742-B5AD-600C8CACFC17}" emma:medium="tactile" emma:mode="ink">
                <msink:context xmlns:msink="http://schemas.microsoft.com/ink/2010/main" type="inkWord" rotatedBoundingBox="4674,2472 7197,2539 7184,3014 4662,2948"/>
              </emma:interpretation>
            </emma:emma>
          </inkml:annotationXML>
          <inkml:trace contextRef="#ctx0" brushRef="#br0" timeOffset="4879">-298 961 7705,'-13'0'-1002,"0"0"3303,0 0-859,6 0-1160,1 0 1,7 0-1,5-1 1,6-2 142,3-2 0,8 0 0,0 2 0,5-2-156,2 3 0,2 0 1,-2 1-1,3-2-96,0-2 1,4 1 0,-6 4-1,1-1-63,0-4 0,2 4 0,-2-3 0,-2 2-80,-2 2 1,3-1-1,-8-2 1,-1-2 11,-2 3 0,2 0 0,-5 2-326,-1 0 1,-2 0-1,-1 0-903,0 0 1,-5 2-968,-4 2 998,-3 3 0,-1 12 0,0 1 1</inkml:trace>
          <inkml:trace contextRef="#ctx0" brushRef="#br0" timeOffset="4592">78 961 8431,'6'0'1991,"-6"0"1,0 6 0,-3 2-1883,6 4 0,0 1 0,4 0 0,0 1-85,0 4 0,-2-2 0,2 4 0,-1 0 1,-2-1-1,0 1 0,2-1 37,1-1 1,-4 1-1,3-3-120,0 1 0,-5 0 0,5-4 0,-2 0-33,0 0-1648,1 0 886,-5-5 1,0-4-1,0-8 1,0-5-629,0-3 0,0-1 1228,0 0 0,-6-5 0,-1-2 1</inkml:trace>
          <inkml:trace contextRef="#ctx0" brushRef="#br0" timeOffset="5942">389 1026 8125,'-7'0'193,"3"0"1,8 0 270,5 0 0,7 0 1,1-2-1,-1 0-121,-2-3 0,4 1 1,-1 4-1,0 0-90,2 0 1,0 0 0,2 0 0,-2 0-488,0 0 0,-1 0 1,6-1-1,-4-2 0,-2-2-287,-2 2 1,3 2 0,-2 1-1892,-1 0 1941,-1 0 1,3-6 0,3-1 0</inkml:trace>
          <inkml:trace contextRef="#ctx0" brushRef="#br0" timeOffset="5479">480 1078 8355,'-7'0'751,"1"0"1,6 1 0,2 4 0,1 3 0,2 4-1,1 1-420,0 0 0,0 4 0,-2 0 1,3-1-274,0-1 0,1-2 1,-6 0-1,4 0-252,1-1 1,-4 1 0,2 0-263,-4 0 1,-1-4 0,0 0-1324,0 1 908,0-4 0,-1-1 428,-4-5 0,2 0 0,-5 0 301,-2 0 0,2 0 0,1-1 314,1-3 0,1 2 527,0-2-368,4 2 1,1 2 0,9 0 56,2 0 1,2 0-1,0 0 1,0 0-173,0 0 1,0-1 0,0-2 0,1-1-76,4 1 1,-4 1 0,5 1 0,-2-2 89,0-1 0,5-1 0,-3 5 1,0 0-61,-1 0 0,0 0 0,-4 0 0,2 0-64,1 0 1,0 0 0,-4 0-465,0 0 1,0 0-523,0 0 1,-4 0-512,0 0 248,-6 0 1,2 0 0,-5 0 0</inkml:trace>
          <inkml:trace contextRef="#ctx0" brushRef="#br0" timeOffset="5730">454 1169 8425,'13'0'372,"0"0"0,0-2 0,0-1 1,2-1-115,2 1 0,-1 0 0,4 0 0,-1-1 1,-2 1-1,0 2 0,1-1 0,-3-1 158,0-1 1,2 0 0,0 4-233,-1 0 0,-1 0-1470,-2 0 1,-2-2-1744,-2-2 2463,-3 3 0,-12-11 0,-1 5 1</inkml:trace>
          <inkml:trace contextRef="#ctx0" brushRef="#br0" timeOffset="6737">934 1052 8355,'0'-9'481,"0"1"0,2 5 0,2-3-10,5 0 0,2 5 1,2-4-125,0 4 1,0 1 0,0 0-45,0 0 1,0 0 0,0 1-160,0 4 0,0 0 0,-1 6 0,-2-3-199,-2 2 1,-3-2-1,2 0 71,-1 2 1,-2 2 0,-4 1-398,0 0 0,-1-5 1,-4 0-1,-2-1-136,0 0 0,-5-4-302,4 1 0,-4 2 428,-1-2 1,4 1 357,1-5 0,5 1 540,-1 3 0,4-1-341,4 6 0,3 0 0,6 2 1,0-1-1,0-3 0,0-1 1,0-1-1,0-1 1171,0 0-1224,0 0 0,0-4 1,0 0-147,0 0 1,-5 0 0,1 0-1389,1 0 0,2-4 437,1 0 1,0-6-1,0 3 1</inkml:trace>
          <inkml:trace contextRef="#ctx0" brushRef="#br0" timeOffset="6301">960 1013 10308,'-7'1'617,"3"4"0,2 2 0,4 6 1,1 0-405,1 0 0,5 0 1,-4 0-1,1 0-131,0 0 0,0 0 0,-3 0 0,2 0-147,3 0 1,-6 0 0,4 0-274,0 0 0,-3-2 1,4-1-521,-1-1-2158,-2-6 2202,-4 2 1,-1-9 0,-2-2 637,-2-1 0,-5-1 0,3-5 0</inkml:trace>
          <inkml:trace contextRef="#ctx0" brushRef="#br0" timeOffset="7589">1259 987 8368,'-6'0'926,"6"0"1,6 0-1,7 0-730,0 0 1,0 0-1,0 0 1,0 0-1,0 0 1,0 0 0,0 0-1,-1 0 50,1 0 0,0 0 0,0 0 0,2 0 1,1 0-140,1 0 1,0 0 0,-4 1-127,0 4 1,-4-4 0,0 5-2,1 0 1,-5-3 0,1 4 0,-2 0-403,1 0 0,-2 0 0,-6 4-8,-2-3 0,-5-5 0,2 3 1,-4-2-41,-1 0 1,0 5-1,0-5 1,0-1 268,0-1 0,0 2 247,0 0 0,2 2 0,1-1-58,1 3 1,6-1-1,-1 2 476,2 1 1,7-3-1,1 2-25,1 1 0,1-3 0,5 2-341,0 1 1,0-4 0,0 0 0,0-2-47,0 0 0,0 1 0,0-5 9,0 0 0,4 0 0,1 0-163,-2 0 1,-2-5 0,-1-1-932,0-1 1,-1 3 0,-2-3 210,-2 1 0,-5 2 0,3 4 0</inkml:trace>
          <inkml:trace contextRef="#ctx0" brushRef="#br0" timeOffset="7107">1298 1039 9909,'-8'0'2201,"3"0"1,10 6-2057,4 2 0,-2 0 0,0 0 0,-1 2 3,-3 2 0,3 1 0,0 0-320,1 0 1,-4 0 0,1 0 0,-1-2-827,1-2 0,-2 2 0,2-2-1713,-2 3 1551,-2-5 1,1 3 266,3-6 893,-2-5 0,3-6 0,-5-6 0</inkml:trace>
          <inkml:trace contextRef="#ctx0" brushRef="#br0" timeOffset="7974">1869 922 10405,'-5'13'750,"1"2"1,1 0-509,2 3 1,-4 3 0,-1-2-1,1 1-122,-1 3 1,0-3 0,3 2-1,-1 0 7,1-2 1,-3 0 0,2-4-805,1 1 0,0-1-200,-1-7 0,4-5 171,0-8 1,6-5 0,5-7-1,-1-2-716,-1-3 1258,0 0 0,-2-5 0,-1 0 1</inkml:trace>
          <inkml:trace contextRef="#ctx0" brushRef="#br0" timeOffset="8331">1894 896 8355,'-5'-7'891,"3"3"-495,-2 8 1,4 3-1,3 8 1,3 0-179,1 3 1,-4-1-1,2-3 1,1 2 28,3 2 1,1-1 0,2-3 0,-1 2-13,3 1 1,2 1 0,-3-5 0,0 0-155,0 0 0,2 0 1,1 0-1,1 0-66,-1 0 1,-2 0 0,-1-2 0,-1-1 12,-4-1 0,4-5 198,-4 5-17,-2-6-178,0 2 1,-12-5 0,-2-1 0,-4-2-185,-1-1 0,-1-6 0,-4 3 0,-3-2 119,-4 0 0,-1 6 1,2-2-1,1 0-84,1 1 0,2 0 1,-2 4-1,3 0-576,1 0 1,3 0-155,-2 0 1,4 1 0,3 2-95,1 1 1,6 6 0,-2-2 0</inkml:trace>
        </inkml:traceGroup>
      </inkml:traceGroup>
    </inkml:traceGroup>
  </inkml:traceGroup>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1-17T11:28:59.912"/>
    </inkml:context>
    <inkml:brush xml:id="br0">
      <inkml:brushProperty name="width" value="0.08571" units="cm"/>
      <inkml:brushProperty name="height" value="0.08571" units="cm"/>
    </inkml:brush>
  </inkml:definitions>
  <inkml:traceGroup>
    <inkml:annotationXML>
      <emma:emma xmlns:emma="http://www.w3.org/2003/04/emma" version="1.0">
        <emma:interpretation id="{B6AE3D34-E44A-EA46-81DB-3BC668B42509}" emma:medium="tactile" emma:mode="ink">
          <msink:context xmlns:msink="http://schemas.microsoft.com/ink/2010/main" type="writingRegion" rotatedBoundingBox="1335,9044 3908,8624 4161,10177 1588,10596"/>
        </emma:interpretation>
      </emma:emma>
    </inkml:annotationXML>
    <inkml:traceGroup>
      <inkml:annotationXML>
        <emma:emma xmlns:emma="http://www.w3.org/2003/04/emma" version="1.0">
          <emma:interpretation id="{441C42FD-42BC-5D44-9FA3-F03A16A79E33}" emma:medium="tactile" emma:mode="ink">
            <msink:context xmlns:msink="http://schemas.microsoft.com/ink/2010/main" type="paragraph" rotatedBoundingBox="1381,9015 3695,8938 3716,9585 1402,9662" alignmentLevel="1"/>
          </emma:interpretation>
        </emma:emma>
      </inkml:annotationXML>
      <inkml:traceGroup>
        <inkml:annotationXML>
          <emma:emma xmlns:emma="http://www.w3.org/2003/04/emma" version="1.0">
            <emma:interpretation id="{7A6D76AA-C877-D541-992E-C6E7C37F8CD0}" emma:medium="tactile" emma:mode="ink">
              <msink:context xmlns:msink="http://schemas.microsoft.com/ink/2010/main" type="line" rotatedBoundingBox="1381,9015 3695,8938 3716,9585 1402,9662"/>
            </emma:interpretation>
          </emma:emma>
        </inkml:annotationXML>
        <inkml:traceGroup>
          <inkml:annotationXML>
            <emma:emma xmlns:emma="http://www.w3.org/2003/04/emma" version="1.0">
              <emma:interpretation id="{67FA6A02-9277-A44C-952B-B5D7F18CE634}" emma:medium="tactile" emma:mode="ink">
                <msink:context xmlns:msink="http://schemas.microsoft.com/ink/2010/main" type="inkWord" rotatedBoundingBox="1381,9015 3695,8938 3716,9585 1402,9662"/>
              </emma:interpretation>
            </emma:emma>
          </inkml:annotationXML>
          <inkml:trace contextRef="#ctx0" brushRef="#br0">30 15 8266,'-8'-1'550,"1"-3"1065,1-1-738,4 0-753,-5 5 1,7 7-1,2 5 1,1 4 30,2 4 1,7 8-1,-2 0 1,3 5-83,2 0 0,0-1 0,0-1 0,-1 2-75,1 2 0,-5-1 0,0-4 1,2 0-42,1 0 0,-3-2 0,0-2 1,0-3-85,-2-1 1,0 2 0,-5-4 0,4-2-216,1-1 1,-4-7-1108,1 0-417,-4-7 1289,-1 4 1,0-14 0,0-1 0</inkml:trace>
          <inkml:trace contextRef="#ctx0" brushRef="#br0" timeOffset="618">-133 90 8273,'-9'0'780,"1"0"263,3 0-855,3 0 0,-3 0 0,10-2-74,5-3 0,4-2 0,0-3 0,1 4-3,0-1 1,0 4-1,2-5 1,1 1 26,2 4 1,4 1 0,-2 2-1,1 0 6,3 0 0,1 0 1,-1 0-1,-1 0-14,1 0 0,3 0 0,-1 2 0,-2 1-43,-1 2 0,-2 5 1,3-3-1,-2-1-59,-3 1 1,0 3-1,-2-4-191,0 3 1,1-6 0,-6 3-1,-3-1-155,-1 0 1,-7 2 237,2-2 1,-5 3-1,-5 5 14,-5-3 0,-3 4 1,-3-5-1,-3 5 8,0 1 1,-8-2 0,2-2 0,-1 1-4,1 4 0,-3-1 0,3 5 0,-3-3 4,-1-2 0,-1-1 0,0 1 0,2-2-77,3-3 1,-1 4 0,6-6 0,2 0-110,1-3 1,2 2-1,2-1 1,2 1-1401,1-1 388,6-1 999,-2-5 0,12 0 0,3 0 0</inkml:trace>
          <inkml:trace contextRef="#ctx0" brushRef="#br0" timeOffset="1300">625 268 7997,'-8'0'-1,"1"-2"1420,7-3-149,0 4-744,0-6 0,0 9-233,0 3 0,0 3 0,0 7 1,2 0-102,3 0 1,-4 4-1,6 1 1,-2-2-212,0-1 1,5-2-1,-5 0 1,0 0-109,1-1 0,-4 1 0,4 0-86,1 0 0,-5-5-1016,3 0 0,-2-7 446,2 2 1,-2-5 0,6-5 217,-3-5 0,6-3 0,-4-2 0</inkml:trace>
          <inkml:trace contextRef="#ctx0" brushRef="#br0" timeOffset="1978">893 179 10385,'14'5'220,"1"0"1,-5 6 0,0-1-1,2 2-86,1-2 0,2 3 0,0-3 0,-1 3 0,1 2 1,0 0-1,0 0 36,0 0 0,0-6 1,0 1-349,0 2 0,-2-4 1,-2 0-113,-1-1-339,0-2 512,-2-5 0,-1 2-5,-7 3 1,-7-4-1,-3 4 1,-3-3 42,-2-2 1,1 2 0,-1 1 0,0 2 56,0-2 1,0-1-1,0-1 1,0 3-114,0 1 0,6 0 1,-1-5-419,-2 0 0,-1 0-104,-2 0 1,7-2 258,3-3 1,3-3 0,2-7 0</inkml:trace>
          <inkml:trace contextRef="#ctx0" brushRef="#br0" timeOffset="1545">922 164 8227,'9'2'1893,"-5"3"-1414,-2-4 0,-4 12 0,-1-3-234,-2 4 1,0 0 0,5 1 0,0 0-203,0 0 0,-5 5 0,0 0 0,2-2-107,1-2 0,2-1 0,-1 0 0,-3 0 78,-1 0 1,1-5-1,4 0-1464,0 1-53,0-4 586,0-1 0,0-7 367,0-4 1,0-3 0,0-7 466,0 0 1,6-7-1,2-1 1</inkml:trace>
          <inkml:trace contextRef="#ctx0" brushRef="#br0" timeOffset="2642">1324 432 7463,'-9'-2'2579,"4"-3"-2061,4-5 1,-4-3-1,0-2-353,2 0 1,1 5 0,0 0-1,-1-1-108,-2-2 1,-2-2 0,4 0-127,-2 0 1,0 0 0,5 0 14,0 0 1,0 0-53,0 1 0,0-1-32,0 0 1,0 5 21,0 0 0,2 7 33,3-2 1,-2 3-35,7 2 1,-5 0-1,3-2 4,-1-3 0,-1 4 57,-1-4 1,2 5-1,5 5 139,-2 5 1,-7 3-1,3 0 1,-1-1-77,0-2 1,5 0 0,-3 4 0,-1 1-15,1 0 1,5 0 0,-2-2 14,3-3 1,-3 2-1,0-6 1,1 1 69,2 0 0,-3-1 0,0-3 0,2 2 57,1-1 0,2-3 0,0-1 27,0 0 0,-1 0 1,1 0-10,0 0 1,-5 0-1,0-1 1,2-3 54,1-1 1,-3-6-156,0 1 0,-7 2 1,2-2 0,-3-2 0,-2-1 0,0-2-95,0 0 0,-5 0 0,-2 1 0,-1-1-51,-4 0 1,1 0 0,-1-2 0,2 1-125,-1 1 1,-3-6 0,-1 9-1,2 0-296,3-1 1,-1 5 0,4 0-1223,-1 1 931,5 2 0,-2 5 1,10 2 644,5 3 1,3 3 0,2 7 0</inkml:trace>
          <inkml:trace contextRef="#ctx0" brushRef="#br0" timeOffset="3245">1844 253 10868,'15'2'1517,"0"1"-1464,0 2 1,0 0 0,-1-5 0,0 2-1,-3 1 1,-1 2 0,2-2 0,1-1 0,2-2-1,0 0 1,0 0 0,-1 0 0,0-2-1,-3-1 1,-1-4 0,2 1 0,-1-3 0,1 1-307,-2-3 1,-5 2-1,3-1 211,-1-1 0,-3 3 1,-2-1-1,1 1-64,2 0 0,0-2 298,-5-5 0,0 0 0,-1 2 39,-4 3 1,1 2 0,-5 5-181,-3-2 1,-1-5 0,-2 5 0,2 0 0,-1 0-25,0 0 1,2-5 0,-8 3 0,4 1-318,1-1 1,0 2 0,0 3 0,0-1-124,0-2 0,0 0 1,1 5 245,-1 0 0,0 0 112,0 0 1,5 2 0,2 3-43,1 5 1,-3 3-1,5 2-17,2 0 1,-4 1 0,2 2 0,2 2-128,2-2 1,1-1-1,0-2 1,0 0-161,0 0 0,0-1 1,1 1-1,2 0-80,2 0 0,7 0 0,-4 0 1</inkml:trace>
        </inkml:traceGroup>
      </inkml:traceGroup>
    </inkml:traceGroup>
    <inkml:traceGroup>
      <inkml:annotationXML>
        <emma:emma xmlns:emma="http://www.w3.org/2003/04/emma" version="1.0">
          <emma:interpretation id="{2AF89255-D5ED-5F48-BAC8-F3BB143BED2D}" emma:medium="tactile" emma:mode="ink">
            <msink:context xmlns:msink="http://schemas.microsoft.com/ink/2010/main" type="paragraph" rotatedBoundingBox="1497,10042 4070,9622 4161,10177 1588,10596" alignmentLevel="1"/>
          </emma:interpretation>
        </emma:emma>
      </inkml:annotationXML>
      <inkml:traceGroup>
        <inkml:annotationXML>
          <emma:emma xmlns:emma="http://www.w3.org/2003/04/emma" version="1.0">
            <emma:interpretation id="{5A725042-F3EC-734B-BBA6-AEB6C62C9922}" emma:medium="tactile" emma:mode="ink">
              <msink:context xmlns:msink="http://schemas.microsoft.com/ink/2010/main" type="line" rotatedBoundingBox="1497,10042 4070,9622 4161,10177 1588,10596"/>
            </emma:interpretation>
          </emma:emma>
        </inkml:annotationXML>
        <inkml:traceGroup>
          <inkml:annotationXML>
            <emma:emma xmlns:emma="http://www.w3.org/2003/04/emma" version="1.0">
              <emma:interpretation id="{C7D510A8-6F0E-9240-8760-802AF5C8C309}" emma:medium="tactile" emma:mode="ink">
                <msink:context xmlns:msink="http://schemas.microsoft.com/ink/2010/main" type="inkWord" rotatedBoundingBox="1497,10042 4070,9622 4161,10177 1588,10596"/>
              </emma:interpretation>
            </emma:emma>
          </inkml:annotationXML>
          <inkml:trace contextRef="#ctx0" brushRef="#br0" timeOffset="4878">342 1071 8355,'-10'-5'133,"1"0"1,-1-2-1,-5 4 1,0-2 617,0 2 1,0 1-1,0 2 1,0 0 0,1 0-1,-1 0 289,0 0-962,0 7 0,5-6 0,0 6-92,-1 0 1,2-1 0,-1 6 72,-1-2 1,-1 0 0,1 5-1,2-1-185,3 1 0,-4-5 0,3 0 0,1 2 40,-1 1 1,-3 2 0,4 0 0,-1 0 45,0-1 0,2 1 0,5 0 15,0 0 0,0 0 1,0 0-1,2 0 12,3-1 0,-2 1 0,7 0 6,2 0 1,1-2 0,2-1 0,1-2 13,4 1 0,-3-4 1,3 0-1,-4-3-18,-1 1 1,1 0 0,3-3-1,0 1-42,0 2 1,-3 0 0,-1-5-1,0 0-15,0 0 1,5-1 0,-1-3 0,0-1 80,-3 2 1,-1-4-1,0 1-34,0-2 1,0-1-1,-2-2 1,-2 3-6,-1 1 1,-1-5 0,0 2-1,-2-3-30,0-2 1,-6 0-1,4 1 1,-3-1 39,-2 0 0,0-2 0,0-1 0,0-2-5,0 2 0,0 2 1,-2-1-1,-1-1-15,-2-2 0,-7-5 0,3 6 1,-6-1-97,-5-2 1,3 6 0,-3-4 0,2 5-322,-2 5 1,4-1-1,-4 4 1,4 0-333,1 1 1,0 1-1152,0 5 1681,7 0 0,-5 6 0,4 3 0</inkml:trace>
          <inkml:trace contextRef="#ctx0" brushRef="#br0" timeOffset="5308">476 1339 8234,'-10'-5'1651,"0"0"-1011,7 0 1,-2 5-341,10 0 0,-3 6 0,4 3 0,1 1-121,3-1 0,-2 0 0,0 2 0,1-1-127,-1 2 0,2 1 1,5 0-248,0-3 1,-6 2 0,1-6-281,2 2 0,-1-3 1,1 4-465,-2-3 0,0-1 0,5-5 268,0 0 1,-1-6 0,1-3 0</inkml:trace>
          <inkml:trace contextRef="#ctx0" brushRef="#br0" timeOffset="5862">729 1220 8294,'-2'-9'2714,"-3"4"-1868,4 4-512,-6 1 1,7 1-279,0 4 0,0 4 1,0 6-1,0-1-81,0 1 0,2 0 0,1 0-2,2 0 0,7 0 0,-3 0 37,5-1 0,-4 0 1,0-3-3,1-1 1,2-5-92,2 5 1,0-7-1,0 2 94,0-3 1,-7-4 0,-1-1 0,-2-4 79,0-1 0,4 3 0,-4-5 79,-1-1 1,2-3-1,-1 0-55,-1-1 1,-3 0-1,-1 0-58,0 0 0,-1 0 0,-4 0-33,-5 1 0,1 0 0,0 3 0,-1 1-530,1-2 0,-4 4 0,3-2-602,-3-1 1,3 4-1770,0 2 2504,7-3 0,-4 6 0,7-5 0</inkml:trace>
          <inkml:trace contextRef="#ctx0" brushRef="#br0" timeOffset="6299">1130 1145 8288,'-8'0'1068,"2"0"0,6 2 1,-2 3-905,-3 5 0,3-2 0,-3 2 0,4 2-75,1 1 0,0 2 0,0 0 1,0-1-104,0 1 1,0 0 0,0 0-1,0 0 87,0 0 0,-5-5-1978,0 0 73,0-7 1414,5 3 1,0-7 0,1-4-133,4-5 0,-3-3 1,3-2 492,-3 0 1,-2 0-1,0 0 1</inkml:trace>
          <inkml:trace contextRef="#ctx0" brushRef="#br0" timeOffset="6696">1101 1145 8355,'0'-15'-410,"0"1"1,0-1-1311,0 0 2288,0 0 0,-2 2 1612,-3 3-1818,3 3 0,-3 7 0,9 2 6,1 3 1,1-2 0,-1 7-1,4 2-157,-1 1 0,5 2 0,-3 0 0,1-1 11,-1 1 1,4 0 0,-4-2 0,3-1-205,2-2 1,-1 0 0,1 5 0,0-2 0,-2-2 0,-1-2 0,-4-1 0,1-1 0,-1-1-2584,3-3 2601,-4-1 189,-7-2 0,-8 0-195,-7 0 0,0 0 0,0 0 1,0 0 64,0 0 1,0 0 0,1 0 0,-1 0 7,0 0 0,0 0 1,0 2-44,0 3 0,5-4-390,0 4 0,5-3-1451,-4-2 872,5 0 0,-1 0 0,10 0 521,5 0 1,3-7-1,2-1 1</inkml:trace>
          <inkml:trace contextRef="#ctx0" brushRef="#br0" timeOffset="7560">1353 1086 7391,'0'-15'2241,"0"7"1,2 1-2024,3 7 1,2 7-1,4 3 26,-1 3 0,-5 2 0,5 0-391,2-1 1,-4 1 0,0 0 0,0 0 122,1 0 1,-6 0 0,4-2-1,-3-1-358,1-3 0,2-4 19,-2 5-617,-3-6 587,4 2 1,-6-7 0,0-4-255,0-5 0,0 1 1,0 0 124,0-3 1,-1-1-1,-4-2 492,-5 0 1,-3 0 29,-2 0 0,0 0 0,2 1 26,3-1 0,-2 5 563,7 0 989,0 0-722,5-5 0,2 2-717,3 3 0,-2-2 0,7 7 1,2 2-1,1 1 0,2 2 0,0 0 1,-1 0-1,1 0 0,0 0 0,0 0 1,0 0-1,0 0 0,0 0 0,-1 0 1,1 2-1,0 1 0,-2 4 1,-1 0-1,-4 1-1549,-1 0 2100,-2 2-713,-5-2 1,-7 4 0,-3-5 0,-3 1-224,-2 3 0,0-2 0,0-1 0,2 0 0,2-1 55,1-1 1,6 1 0,-2-4 185,-1 2 0,6 2 0,-4-2 244,3 5 0,4-4 1,1 1-1,4-2-99,1 0 1,-3 1 0,5-2 10,1 1 1,2 1 0,2-2-135,0 1 0,0 0 0,0-5-95,0 0 1,0 0 0,0 0-130,-1 0 1,1 0 0,0-2-518,0-3 0,0 2-381,0-7 1,0 1 737,0 0 0,-1-5 0,1 6 0</inkml:trace>
          <inkml:trace contextRef="#ctx0" brushRef="#br0" timeOffset="8210">1695 1011 7700,'-6'-8'1224,"4"-5"0,-3 6-810,10-3 1,3-1-1,7 6 1,0 2-127,0 1 0,0-3 0,0 0 0,0 2-98,0 1 0,-1-3 0,3 0 1,1 0-121,2-1 0,0 2 0,-5-4 0,-1 1-97,1 4 0,5-3 1,0-1-1,-2 0-201,-1 1 0,3-1 1,-1 4-389,0-2 0,-3 0 68,-1 5 0,0 0-739,0 0 0,-7-7 0,-2-1 1</inkml:trace>
          <inkml:trace contextRef="#ctx0" brushRef="#br0" timeOffset="7912">1859 967 8437,'-8'2'1115,"3"2"0,3 0 0,4 6 0,1 1-1008,2 2 1,5 2 0,-3 0-163,1 0 0,0 0 0,2 0 1,-3 0-168,-1 0 1,-2-6 0,4 1-218,-2 2 0,1-5 0,-4-1-1477,2 1 685,0-6 696,-5 6 0,-6-14 0,-3-1 1</inkml:trace>
          <inkml:trace contextRef="#ctx0" brushRef="#br0" timeOffset="8946">2573 907 8485,'-7'-8'1248,"-1"2"-774,-7 6 1,5-5-1,0 0-132,-1 1 0,2 3 0,1-1 0,0-1-84,0-2 1,3 0-1,-5 5-162,-2 0 0,-1-5 0,-2 0-54,0 2 1,0 1 0,0 2-210,1 0 0,-1 0 0,0 0 1,0 0 92,0 0 1,0 5 0,0 1 125,0 3 0,2-4 0,2 3 0,1 0 135,-2 0 0,4 1 0,0 2 0,-1-2-135,1-3 0,3 4 0,-3-3-34,1 1 0,2-3-24,5 5 1,0 0 48,0 5 1,0-5 0,2-2-1,3 0 30,5 0 0,-2-4 0,2 2 0,2-1-22,1 0 1,2 2 0,0-4 0,-1 2-19,1-2 0,0-1 0,0-2 0,0 0-5,0 0 0,0 0 0,0 0 1,-1 0-111,1 0 1,-2-2 0,-1-1-1,-2-2 90,2 2 0,-4-4 0,2 1 6,1-3 1,-2 6 0,-1-4 0,0 2-31,0 0 0,-3-6-63,5 1 0,-7 2 0,2-2-99,-3-2 0,-2-1 0,0-2-463,0 0 1,-2 5 0,-1 0-430,-2-1 0,-5-2 0,4-2 327,-3 0 0,-1-7 0,-4-1 0</inkml:trace>
        </inkml:traceGroup>
      </inkml:traceGroup>
    </inkml:traceGroup>
  </inkml:traceGroup>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1-17T11:29:44.839"/>
    </inkml:context>
    <inkml:brush xml:id="br0">
      <inkml:brushProperty name="width" value="0.08571" units="cm"/>
      <inkml:brushProperty name="height" value="0.08571" units="cm"/>
    </inkml:brush>
  </inkml:definitions>
  <inkml:traceGroup>
    <inkml:annotationXML>
      <emma:emma xmlns:emma="http://www.w3.org/2003/04/emma" version="1.0">
        <emma:interpretation id="{12B488E4-C59D-1548-937A-F086ADAAE5C9}" emma:medium="tactile" emma:mode="ink">
          <msink:context xmlns:msink="http://schemas.microsoft.com/ink/2010/main" type="writingRegion" rotatedBoundingBox="5728,15578 5583,15510 5641,15388 5785,15455"/>
        </emma:interpretation>
      </emma:emma>
    </inkml:annotationXML>
    <inkml:traceGroup>
      <inkml:annotationXML>
        <emma:emma xmlns:emma="http://www.w3.org/2003/04/emma" version="1.0">
          <emma:interpretation id="{AC27E4AF-775C-F24A-B40C-7D230CFFB6EB}" emma:medium="tactile" emma:mode="ink">
            <msink:context xmlns:msink="http://schemas.microsoft.com/ink/2010/main" type="paragraph" rotatedBoundingBox="5728,15578 5583,15510 5641,15388 5785,15455" alignmentLevel="1"/>
          </emma:interpretation>
        </emma:emma>
      </inkml:annotationXML>
      <inkml:traceGroup>
        <inkml:annotationXML>
          <emma:emma xmlns:emma="http://www.w3.org/2003/04/emma" version="1.0">
            <emma:interpretation id="{07962BEA-6A60-FF4C-BEF3-4B029FF81AE1}" emma:medium="tactile" emma:mode="ink">
              <msink:context xmlns:msink="http://schemas.microsoft.com/ink/2010/main" type="line" rotatedBoundingBox="5728,15578 5583,15510 5641,15388 5785,15455"/>
            </emma:interpretation>
          </emma:emma>
        </inkml:annotationXML>
        <inkml:traceGroup>
          <inkml:annotationXML>
            <emma:emma xmlns:emma="http://www.w3.org/2003/04/emma" version="1.0">
              <emma:interpretation id="{07D5F92E-66DD-B643-9888-96470E9CC971}" emma:medium="tactile" emma:mode="ink">
                <msink:context xmlns:msink="http://schemas.microsoft.com/ink/2010/main" type="inkWord" rotatedBoundingBox="5728,15578 5583,15510 5641,15388 5785,15455">
                  <msink:destinationLink direction="with" ref="{6434122F-304F-9C49-BBCA-124C767D9260}"/>
                </msink:context>
              </emma:interpretation>
            </emma:emma>
          </inkml:annotationXML>
          <inkml:trace contextRef="#ctx0" brushRef="#br0">12 65 8699,'-6'-1'1147,"2"-3"1,3 2-975,1-6 1,0 5-76,0-5 1,0 5 0,1-3 15,3 1 0,-3 0 1,4 2-5,0 0 1,-3-1-54,6 4 1,-5 0-82,5 0 1,-2 1-76,1 3 1,-1 1-1,-3 3-84,1 0 0,-1-5 0,-3 5-29,0 0 0,-1-2 79,-3 2 0,-2-2 114,-5 1 0,5-1 1,1-3 20,0 1 0,3-1-38,-6-3 1,5-5 20,-5-2 0,6-3 0,-2-1 17,3 0 1,1 4-1,0-1 49,0 0 0,0 2 0,1-1 328,3 3-185,-3 0 0,5 3 0,-2-2-47,3 0 0,-1 0 0,2 6-101,0 0 0,-3 2 0,0-2-491,0 0 267,1 6 0,0-7 126,-2 6 0,-4-5 1,-4 3 10,-3-1 0,1-1 1,-2-4 21,0 0 0,2 0 205,-2 0-618,1 0 0,1-1-1484,2-3 1210,3 3 1,6-14-1,1 3 1</inkml:trace>
          <inkml:trace contextRef="#ctx0" brushRef="#br0" timeOffset="13183">12 32 7957,'7'0'982,"1"0"0,-6-1 0,3-2-888,0 0 1,-4-2 237,3 1 0,-3 2 129,-1-6 0,0 5-269,0-5 1,-1 6-1,-2-3-115,0 0 1,-2 4-158,1-3 1,-2 3-451,-5 1 194,5 0 0,-3 1 118,6 3 1,-1-2 154,4 6 1,0-5-1,0 5 85,0 0 0,1-3 0,2 0-33,0 0 1,6-4 0,-3 4-6,0 0 1,4-4 4,-3 3 1,-1-3 4,2-1 0,-5 0 0,5 0 24,0 0 1,-3-1-1,0-2 108,0 0 1,-4-6 117,3 2 0,-3 1 111,-1-2 0,-5 1-225,-2-4 0,-3 3 0,-1 2-101,0 1 1,0 2 55,0 3 1,0 0-1,0 0-264,0 0 1,0 0-1,1 1 1,1 1-1,3 3 41,1 1 1,-2-2-1,3 4 23,2 0 1,1 2 71,1 1 0,1 0 64,3 0 0,-2-4 0,5-1 0,2-1 13,1-2 0,-3-1 1,1 1-24,0 0 0,2 1 0,1-4-5,0 0 0,0 0 0,0-1-28,0-3 0,0-2-22,0-5 0,-3 1 0,-2 2 115,-1 0 1,-2 1 51,-3-4 1,-1 1-1,-3 2-88,-3 0 0,-3 2 0,-1-1 0,0 2-4,0 0 0,0 4 0,0-3 0,0 3-48,0 1 0,4 0 0,-1 0-258,0 0 1,-1 1-1,2 3-141,3 3 0,-1-1 0,1 1 0,2 2-38,1 1-570,6 1 1,-4 0 0,4 0 0</inkml:trace>
        </inkml:traceGroup>
      </inkml:traceGroup>
    </inkml:traceGroup>
  </inkml:traceGroup>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5-09T03:35:56.787"/>
    </inkml:context>
    <inkml:brush xml:id="br0">
      <inkml:brushProperty name="width" value="0.09071" units="cm"/>
      <inkml:brushProperty name="height" value="0.09071" units="cm"/>
      <inkml:brushProperty name="color" value="#ED331F"/>
    </inkml:brush>
  </inkml:definitions>
  <inkml:trace contextRef="#ctx0" brushRef="#br0">640 51 6826,'-6'5'-392,"2"-3"0,4 5 347,0 1 0,-1-4 0,-1 1 0,-3-1 212,-1 3 1,3-3 197,-4 0 1,4-3-33,-4-1 1,4 3 193,-4 1-660,5-1-45,-3-3 0,4 0-14,-2 0 202,2 0 1,-5-1 173,2-2 1,-1 1-138,-5-1 1,3 2 0,0 1 7,-1 0 0,3-3 0,-2-1 15,-1 2 1,-1 0 65,-1-2 0,1 2 0,1-4-57,1 2 0,0-4 43,-3 1 1,3 2-196,1-2 1,3 3-1,-1-1 1,1-1 40,-1 0 0,-4 4-17,1-1 1,2-2 0,-2 2 80,-1 1 0,0-1 0,0 1 87,2-1 0,-1-1-64,-3 4 0,3 0 1,0 0-7,-1 0 0,3 0-17,-2 0 0,0 0-55,-3 0 0,0 0 15,0 0 1,0 0-9,-1 0 1,1 2-1,0 0 7,0 1 1,3 2 0,0-3 0,1 2-1,-1 1 0,0-1 1,0 4-1,-3-2 10,0 0 0,0 2 0,0-4 22,0 2 0,3-3 0,0 3 45,-1-2 1,-1 4-50,-1-1 1,1 2-1,1 0-57,1-2 0,5-2 0,-2-1 6,-1 2 0,4 0 41,-2 1 0,-2-4 0,2 4 0,-4 0 24,4 3 1,-1-3-1,3-2 1,-1 1-1,-2 0-26,2 1 0,1 3 0,1 0-21,0 0 1,-1 0 0,-1 0 8,-2 0 0,1 0 1,3 1-4,0-1 0,-1 0 0,-2 0 8,0 0 0,0-3 0,3 0 1,0 1-44,0 1 0,0-3 1,0 1 26,0 1 1,0 1-1,0 1 1,0 0 3,0 0 1,0-3 0,1-1 22,2-2 0,-1 3 55,5-3 0,-3 2 0,2-2-44,2-2 1,-2 2 0,1 0-18,1-2 1,-3 3-1,2-1-15,1 2 0,-3-4 1,1 3 7,-1-1 0,-1-3 1,-2 4-1,3-2 42,1 0 1,-3 1-1,4-4 1,-4 3 0,4 1-6,1-2 1,-3-1-1,2-1-24,1 0 1,1 0 0,0 1 0,-1 1-22,-1 2 1,0-1 0,3-3 1,0 0 0,-3 0 0,-1 0 3,2 0 0,1 0 1,1 0 1,1 0 1,-1 0 0,0-1 1,0-2 0,-3 1 0,0-1 1,0 2 0,2 1 0,0-1 0,-2-3 0,2 3-1,-2-2 1,2 1 0,1-1 9,0 0 0,-3 0 24,0 3 1,-4 0-23,4 0 1,-4 0-10,4 0 1,-3 0 7,2 0 0,1-1 69,3-3 1,-3 3-78,0-2 0,-4 2 0,3-1-151,-2-1 0,4 2 114,-1-2 0,1 0 0,0 1 49,-2-1 0,-2-1 1,2 3 23,-2-2 1,3 0 0,-3-2-4,2 0 1,-4 1 0,3 2-33,-1-2 0,-2 0-11,5 0 0,-3 2 3,2-5 0,-2 4-80,3-4 0,-4 4 0,4-4 39,1-1 0,-4 2 0,1 1 0,-2-1 91,0 1 0,2 1 0,-3-3 84,2-1 0,-1-1 27,-3-1 0,0 0-66,0 0 0,0 3-118,0 0 1,0 4 0,1-3 0,1 1-183,2-1 0,-1 3 186,-3-4 1,0 4 0,0-4-41,0-1 1,0 2 150,0 0 1,0 2 0,-1-1-14,-2 0 1,1-3-25,-1 1 0,-1 2 0,-1-1-17,-1 2 1,4-1 0,-2 3-32,-1-2 1,4-3-7,-2 0 1,1 1-7,2-1 1,0 4-60,0-4 20,-4 0 46,3-3 0,-4 4 0,4 0-82,-2 1 0,-3 2-190,-4 3 1,0 0 0,0 0-161,0 0 0,3 0 1,0 0-1,-1 0 48,-1 0 0,-6 0 0,0 0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1-17T11:29:43.537"/>
    </inkml:context>
    <inkml:brush xml:id="br0">
      <inkml:brushProperty name="width" value="0.08571" units="cm"/>
      <inkml:brushProperty name="height" value="0.08571" units="cm"/>
    </inkml:brush>
  </inkml:definitions>
  <inkml:traceGroup>
    <inkml:annotationXML>
      <emma:emma xmlns:emma="http://www.w3.org/2003/04/emma" version="1.0">
        <emma:interpretation id="{6434122F-304F-9C49-BBCA-124C767D9260}" emma:medium="tactile" emma:mode="ink">
          <msink:context xmlns:msink="http://schemas.microsoft.com/ink/2010/main" type="inkDrawing" rotatedBoundingBox="5728,15561 5990,17533 5936,17540 5673,15568" semanticType="callout" shapeName="Other">
            <msink:sourceLink direction="with" ref="{07D5F92E-66DD-B643-9888-96470E9CC971}"/>
            <msink:sourceLink direction="with" ref="{8B310D66-02D0-1845-A064-78A12D0B2DED}"/>
          </msink:context>
        </emma:interpretation>
      </emma:emma>
    </inkml:annotationXML>
    <inkml:trace contextRef="#ctx0" brushRef="#br0">11 44 7768,'0'-11'937,"0"4"-382,0 0 0,0 3 730,0-3-477,0 4-27,0-2-690,0 5 0,-1 4 1,-2 1-144,0 1 1,-1 1 0,4 6 0,0 0 15,0 2 1,0 1 0,0-3-1,0 3 48,0 1 0,0 2 1,0 3-1,0 0 19,0 0 1,1 1-1,2 2 1,0 2 39,0 1 0,2 1 0,0 4 0,0 1-43,0-1 1,-1 5 0,-1 1 0,2 1-104,1 1 0,-4-2 0,3 3 1,-1-2-226,0 2 0,3 1 0,-2 1 1,0-1-76,0-3 1,2 6 0,-3-5-1,-1 0 230,2-2 1,-2-2 0,3-4 0,-1 0 137,-3 0 1,3 0 0,0 1 45,1-1 1,-2 0-1,2 0 1,0 0-1,0 0-58,3 0 0,-3-3 1,0-1-1,0 2-7,0 1 1,1-3 0,1-1 0,-2-1-44,-1-2 0,3 2 0,-4-3 1,1-2 40,0-2 0,0-3 0,-2 2 0,0-5 103,0-1 1,-2-2-11,-1 0 1,0-4 16,0 0 1,0-3-144,0 3-75,0 1 13,0 3 0,0-4-410,0 0 292,0-4 1,0 1-1,0-8-754,0-3 682,0-3 0,0-6 0,0-1 0</inkml:trace>
  </inkml:traceGroup>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1-17T11:29:46.451"/>
    </inkml:context>
    <inkml:brush xml:id="br0">
      <inkml:brushProperty name="width" value="0.08571" units="cm"/>
      <inkml:brushProperty name="height" value="0.08571" units="cm"/>
    </inkml:brush>
  </inkml:definitions>
  <inkml:traceGroup>
    <inkml:annotationXML>
      <emma:emma xmlns:emma="http://www.w3.org/2003/04/emma" version="1.0">
        <emma:interpretation id="{8707A778-9576-714B-9EE6-178C8B29B813}" emma:medium="tactile" emma:mode="ink">
          <msink:context xmlns:msink="http://schemas.microsoft.com/ink/2010/main" type="writingRegion" rotatedBoundingBox="4704,17737 8887,17542 8917,18191 4734,18386"/>
        </emma:interpretation>
      </emma:emma>
    </inkml:annotationXML>
    <inkml:traceGroup>
      <inkml:annotationXML>
        <emma:emma xmlns:emma="http://www.w3.org/2003/04/emma" version="1.0">
          <emma:interpretation id="{385C756C-740C-0149-A17C-61F297FEE06E}" emma:medium="tactile" emma:mode="ink">
            <msink:context xmlns:msink="http://schemas.microsoft.com/ink/2010/main" type="paragraph" rotatedBoundingBox="4704,17737 8887,17542 8917,18191 4734,18386" alignmentLevel="1"/>
          </emma:interpretation>
        </emma:emma>
      </inkml:annotationXML>
      <inkml:traceGroup>
        <inkml:annotationXML>
          <emma:emma xmlns:emma="http://www.w3.org/2003/04/emma" version="1.0">
            <emma:interpretation id="{C5E64396-4BE1-1B40-927C-71382A03BB38}" emma:medium="tactile" emma:mode="ink">
              <msink:context xmlns:msink="http://schemas.microsoft.com/ink/2010/main" type="line" rotatedBoundingBox="4704,17737 8887,17542 8917,18191 4734,18386"/>
            </emma:interpretation>
          </emma:emma>
        </inkml:annotationXML>
        <inkml:traceGroup>
          <inkml:annotationXML>
            <emma:emma xmlns:emma="http://www.w3.org/2003/04/emma" version="1.0">
              <emma:interpretation id="{8B310D66-02D0-1845-A064-78A12D0B2DED}" emma:medium="tactile" emma:mode="ink">
                <msink:context xmlns:msink="http://schemas.microsoft.com/ink/2010/main" type="inkWord" rotatedBoundingBox="4704,17737 6479,17654 6509,18303 4734,18386">
                  <msink:destinationLink direction="with" ref="{6434122F-304F-9C49-BBCA-124C767D9260}"/>
                </msink:context>
              </emma:interpretation>
            </emma:emma>
          </inkml:annotationXML>
          <inkml:trace contextRef="#ctx0" brushRef="#br0">-716 2361 8326,'-7'0'3828,"1"0"-3213,3 0 0,0 1-532,-4 3 0,4-2 0,-2 5-78,1 2 1,-3 2 0,-2 4-1,0 2 41,2 0 1,1 4 0,-3-3-1,2 3-102,-2 1 0,3 2 0,-1 0 0,-2 2 0,0-3-176,2-3 0,-2 1 0,5-4 0,-3 0-65,-1-2 1,3-3 0,0-1 107,0 0 0,4-4 0,-4 0-705,0-3 789,4 0 0,-4-5 0,5-3 0,1-3 1,2-3-1,1-1 362,3 0-1302,-5 0 1,8 0 0,-4 0 0</inkml:trace>
          <inkml:trace contextRef="#ctx0" brushRef="#br0" timeOffset="525">-783 2405 7350,'-6'0'4839,"3"1"-4628,6 3 1,3 2-1,5 6 1,0 2-63,0 0 0,0 5 1,2-3-1,0 1-152,2 3 1,0-1 0,-4 1 0,0-2-44,0 2 1,2-1 0,0 1 0,-4-3 70,1-1 1,0 3-1,1-5 1,-1 0-264,-3-2 0,2-1 1,-4-1 127,1-3 340,-4-2-200,3-5 0,-9-1 0,0-2 0,-3-1-37,-1-3 0,-1 4 0,1-3 1,-1-1 88,-3 1 1,1 3 0,-5-3 0,0 1-29,-2 2 1,-3 1 0,-1-1 0,1 0 126,2 0 1,-4 2 0,3 1 0,1-1-309,-2-3 0,1 3 0,1-3 0,2 3-142,1 1 0,1 0-3554,4 0 2893,0 0 1,5 0-1,1 0 1</inkml:trace>
          <inkml:trace contextRef="#ctx0" brushRef="#br0" timeOffset="1684">-396 2703 8355,'0'7'-798,"0"1"1,0-5 1640,0 5 0,-2-6 918,-1 2-1172,2-3 0,-6-1 455,4 0-854,1 0 1,-2-1 0,4-3-145,0-3 1,0-3 0,0-1-1,0 0-47,0 0 0,0 0 1,0 0-1,0 0 4,0 0 1,0 0 0,0 0 0,1 0-4,2 0 1,0-1 91,4 1 1,-3 2 19,3 1 0,1 0-65,3 4 0,-4 0 0,-1 6 0,-1 1-37,-2 5 1,1-2 0,1 1-51,2 2 0,-5-3 1,3 1-1,-1 2 1,-1 1-83,0 1 0,2 0 1,-2 0-139,0 0 1,2-4-135,-2 0 179,1 1 85,-4-2 1,0-2 142,0-8 1,0-2-1,0-5-92,0 0 0,4 0 0,-1 0 53,0 0 1,-1 3-1,1 1 32,0-2 1,5-1 0,-3 1-2,1 1 1,-3 2-1,5 4 79,0-2 0,-1-3 212,0 3 1,-3 0-89,3 4 1,0 0 0,3 2-120,-3 1 1,3 3 0,-4 5-105,1 0 0,1 0 0,-3 1 0,0-1-55,0 0 0,-2 0 1,-1 0 2,1 0 0,-1-4 0,1 0-213,-1 2-26,2-4 0,-1 4 140,4-6-1,-4 0 1,0-7 50,-1-3 1,-1-2 0,1 0 0,2 2-89,-2-2 0,1 0 0,-1-2 2,2 0 0,1 1 1,-3 1 253,2 2 0,3 3 159,-3-3 0,1 4 0,-3-2-14,2 1-30,5 2 1,-3-3 73,5 5 0,-4 0-159,1 0 0,-5 2 1,3 1-1,-1 5 1,-1 1-1,0 3 1,-1-1-1,0 1 1,-1 1-469,2 2 0,-3-4 270,3-4 1,-2 1-1,1 3 1,2-1-597,1-3 0,-3 2-253,5-6 0,-1 1 0,4-4 1</inkml:trace>
          <inkml:trace contextRef="#ctx0" brushRef="#br0" timeOffset="1941">178 2504 8484,'-7'1'1135,"4"3"0,2 3-663,1 3 0,0 1 0,0 0 0,1 2-313,2 1 0,0 0 1,3 3-1,0 0 4,0 0 0,-2 1 0,2 1 0,0-2-303,0-1 0,-2 4 1,2-3-1,0 1-145,0 1 1,-3-6 0,2 2-1,-2-3-52,1-1 0,1-1 1,-3-1-888,2-2 362,0-4 1,-4 0 284,0-6 0,0-4 1,0-4 372,0 0 1,0 0 0,0 0 0</inkml:trace>
          <inkml:trace contextRef="#ctx0" brushRef="#br0" timeOffset="2241">211 2637 8355,'0'-11'-115,"0"3"99,0 1 0,0 0 0,0-4 316,0-1 1,3 1 0,2 2-41,1 1 0,-2 0 1,2 3 24,-1-1 0,4 3 0,-2-2-47,3 0 0,-3 4 1,1-3-1,0 3 15,2 1 0,1 0 1,0 0-149,0 0 1,0 4-1,0 1 1,0 1-122,0 3 1,-3-3-1,-1 0 1,0 0-41,-1 0 0,1 0 0,-5 3 0,2-2-18,-2 2 0,-1-3 0,-1 1 0,0 2 40,0 1 0,0-3 0,-1-1 0,-3 0 42,-3 0 0,1-2 0,-1 2 0,-2-1-3,-1-2 1,-1-1-1,0 0 1,0 2-108,0-1 1,0-2 0,0-2 0,0-2-1110,0-1 1,4-3 299,-1 3 1,1-4 0,-4 2 0</inkml:trace>
          <inkml:trace contextRef="#ctx0" brushRef="#br0" timeOffset="3088">498 2228 8032,'0'-7'2428,"0"0"-1092,0 4-1017,0-2 1,0 6-1,0 3-171,0 4 1,0 3 0,0 3-1,1 5-60,3 1 0,-2 3 0,4-1 0,0 0-155,0 0 1,-2 4 0,3-1 0,1 0 109,-2-2 0,2-1 0,-3 0 0,0-1-233,0-2 1,3 0 0,-4-4-1,1-2 20,0 0 0,0-4 1,-2 0-458,0-2-38,1 1 1,-3-2-224,3-2 1,-3-4 30,3-4 0,-2 1 566,2-4 1,-3 5 0,4-3 0</inkml:trace>
          <inkml:trace contextRef="#ctx0" brushRef="#br0" timeOffset="3642">718 2306 8447,'-6'-5'1602,"0"3"-1582,2-1 1,4 0 0,0 1 0,7-2-1121,2 2 1,2 0-1,0 2 1</inkml:trace>
          <inkml:trace contextRef="#ctx0" brushRef="#br0" timeOffset="3411">774 2493 8287,'0'8'118,"0"-1"624,0 1 1,3 2 0,1 1 0,0-1-390,0-2 0,-1 1 1,3-1-207,-1 1 1,0 3-1,-3-1-592,2 0 1,0-4-1779,-4 0-76,0 1 1865,5-2 1,-4 4 0,4-4 0</inkml:trace>
        </inkml:traceGroup>
        <inkml:traceGroup>
          <inkml:annotationXML>
            <emma:emma xmlns:emma="http://www.w3.org/2003/04/emma" version="1.0">
              <emma:interpretation id="{296B1099-C16A-1D4A-AF67-79947FA8C590}" emma:medium="tactile" emma:mode="ink">
                <msink:context xmlns:msink="http://schemas.microsoft.com/ink/2010/main" type="inkWord" rotatedBoundingBox="6659,17705 8890,17601 8912,18068 6680,18172"/>
              </emma:interpretation>
            </emma:emma>
          </inkml:annotationXML>
          <inkml:trace contextRef="#ctx0" brushRef="#br0" timeOffset="4703">1038 2471 8285,'0'6'946,"2"-1"-624,1-5 0,0 0 1,4 0 121,2 0 0,1 0 1,1 1-130,0 3 1,0-3-1,0 3 1,-1-2-26,-3 2 0,3-3 0,-3 4-166,3 0 1,1-2-87,0 4 1,-4-5-187,1 2-101,-6-3 0,3 1 0,-6 0-223,-3 2 0,-2-1 0,-5-3 216,0 0 0,0 0 1,-1 0-1,-2 0 160,-1 0 1,1 2 0,3 0-14,0 2 1,0 3 0,0-3 0,1-1 57,2 2 1,0-2-1,3 3 8,-1-1 0,2 3 28,-3 0 0,4 2 97,0 1 0,1-4-37,2 0 0,4-3 1,1 2 103,1-1 1,1-1 0,4-4 8,0 0 0,1 0 0,-1 0 0,0 0-127,0 0 0,-4 0 0,0-2 0,2 0-54,1-2 0,0-4 0,-2 2 0,-1-2-48,2 1 0,-3 1 1,2-3-929,0 2 895,-3 4 1,1-2 309,-2 5 1,-2 0-20,6 0 1,-6 2 0,3 0-46,0 2 1,1 1 0,5-3-155,0 2 0,-4 0 1,1-4-222,0 0 1,2 3-1,1 1-410,0-2 1,-3 1 0,-1-1-1325,2 2 1790,-4 5 1,4-8-1,-3 4 1</inkml:trace>
          <inkml:trace contextRef="#ctx0" brushRef="#br0" timeOffset="5594">1359 2648 6736,'0'5'2505,"0"-5"1,0-5-2379,0-6 0,0 0 1,0 0-1,0 0-94,0 0 0,1-1 1,1 1-107,2 0 0,0 0 0,-3 0 107,2 0 0,-1 4 0,3 1-160,-1 1 0,-1-2 171,4 3 1,-3 0 13,3 4 0,-3 0 0,3 0-9,2 0 1,-3 0 0,0 1-1,0 2-19,0 1 0,-3 4 0,2-1-73,0 3 1,0 1-1,2 0 1,-2 0-3,0 0 1,-4-3 0,4-1 0,-1 2-18,-1 1 0,1-3 0,-4 0-73,0 2 1,1-4-231,3-2 339,-3-1 0,5-2 0,-3-2 0,0-1 27,0-5 0,-2-1 0,0-4 0,2 0-16,0-2 1,1 0 0,-3 4 0,2 0 60,0 0 1,1 0 0,-3 0 17,3 0 0,-2 1 139,6 3 1,-4-2 82,3 6 0,-3-1-196,3 4 1,-1 1 0,3 3-55,-2 3 0,-3-1 0,3 2-29,2 0 0,-3 1 0,0 0 1,-1-2-92,-3 2 0,3-3 0,-1 1-115,-2 2 1,3-3-148,-1 1 54,0-4 1,-3 1 170,2-4 0,0 0 1,3-1-55,-1-2 1,0 0 0,-3-4-1,3-2-70,1-1 0,-2-1 0,2 0 209,-1 0 1,0 4 0,-1 0 147,3-2 0,-1 4 550,1 1-102,-4 3 0,6 2-349,-6 3 1,5 2 0,-5 5 0,1 1-108,1 3 1,-4-3 0,4 3 0,-1-3-25,-1-1 1,2 0-1,-2 1 1,0-1-98,0 0 1,2 0 0,0-2 0,1-1 0,2-5-1803,2-1 1,1-12-1,0-2 1</inkml:trace>
          <inkml:trace contextRef="#ctx0" brushRef="#br0" timeOffset="6489">2032 2559 9886,'7'0'1469,"0"0"-1096,2 0 0,-3 0 0,2 0 9,0 0 0,2 0-303,1 0 1,0 0 0,-1-1-40,-3-2 1,-2 0 0,-4-3-12,3 1 1,-3-4 19,3 2 0,-3-3 0,-2-1-289,-3 0 1,-2 4 47,-5-1 1,0 6 0,0-2 0,0 3-21,0 1 1,0 0 0,0 0 72,0 0 1,3 0-1,1 0 4,-2 0 0,3 4 1,0 1 66,1 1 1,0 1 0,3 4 161,-2 0 0,1 0 0,3 0 1,0 0 70,0 0 1,3 0 0,2 0 0,1-1-31,3-2 1,1 1 0,1-2 0,0-1-107,0-3 1,0 2-1,1-1 1,2-2-315,0 0 1,1-2 0,-4 0 0,0 0-233,0 0 1,0-4-1,0 0 1,0 1-1879,0-2 2076,0 4 1,0-4-1,0 5 1</inkml:trace>
          <inkml:trace contextRef="#ctx0" brushRef="#br0" timeOffset="7133">2330 2648 8356,'0'-11'413,"-4"0"1,-1 1-1,0 1 1,0 2 752,3-2 0,1-1-902,1-1 0,0 0 1,0 0-169,0 0 0,0 4 1,0 0-1,1-1-173,3 2 0,-2-4 125,5 3 1,0 1-228,0-2 1,3 6 321,-3-2 0,-1 3 1,2 2-65,0 3 0,-2 1 0,0 4 1,-1-2-78,-2 1 1,2 2-1,0 1 1,-1 0 32,1 0 1,0 0-1,-2 0-204,0 0 1,5 1-1,-3-3-123,1-1 0,-4-2 110,2-2 1,-2-3 118,2 2 1,-1-5-1,3-3 1,-1-1-57,-3-3 0,3 0 1,-1-3-1,-1 1-27,2 0 1,-2 0 0,3 0 88,-1 0 1,2 0 0,-2 1 0,0 2 182,0 1 1,0 4 0,-3-2 172,2 0 0,1 4-63,-2-3 0,0 3 0,4 1-116,2 0 1,-3 0-1,0 1-137,-1 3 0,4 2 0,-3 5-131,0 0 0,0 0 1,-4 0-186,2 0 1,1 0-1,-3 0-255,2 0 0,3 0-401,-3 1 1,5-6-1284,-2-3 2140,-2-1 1,5-2-1,-4 0 1</inkml:trace>
          <inkml:trace contextRef="#ctx0" brushRef="#br0" timeOffset="7983">2650 2306 8070,'-6'0'260,"1"0"0,6 0 0,1-2 0,3 0 0,1-2 0,3 2 0,1 1 287,1 1 0,-2 0 0,0-2 0,4 0-274,-1-2 1,0-1 0,0 3 0,2-2-185,1 2 1,-1-3-1,-1 1 1,0 0-333,2 0 0,-1 2 0,-2-1 0,-1 1-4,0 2 1,0 0 0,0 2 0,0 0-1214,0 2 0,-5 9 0,-1-1 0</inkml:trace>
          <inkml:trace contextRef="#ctx0" brushRef="#br0" timeOffset="7509">2694 2206 8355,'0'-11'-222,"0"0"977,0 0-399,0 5 1,0 2 0,0 8-99,0 3 1,4 7 0,1 2 0,-1 1 71,1 3 1,3 0 0,-3 2-1,0 1-243,-1-1 0,4 0 0,-3 0 1,0 0-144,0 0 1,2-1-1,-3-2 1,-1-1-41,2-2 1,-4 2 0,4-3 0,-1-2-132,0-1 1,1-4-1,-3-1-1185,2 2 0,-1-4 0,-3-1 1</inkml:trace>
          <inkml:trace contextRef="#ctx0" brushRef="#br0" timeOffset="8379">3003 2526 8355,'11'0'532,"-4"0"278,1 0 1,-2 2-410,1 1 0,3-2 0,-3 3-177,3-3 1,1 1 0,0 0 0,0 2 25,0-2 0,-3-1 0,-1 1 0,2 0-133,0 2 0,3-1 1,-1-3-143,0 0 0,-4 0 1,0 0-33,2 0 1,-3 0 0,1-1-12,2-2 0,-4 0 0,-1-4 0,-3-2-56,-1-1 0,0 3 0,0 0 1,0-2 68,0-1 1,-1-1-1,-2 0 1,-2 0-23,-1 0 0,-1 1 0,-4 2 1,0 2 6,0 1 1,0-3 0,0 3 0,-1 0 484,1 1 1,0 0-1,0 4 1,0 0-251,0 0 1,0 0-1,0 0-175,0 0 1,0 0-1,0 1 1,0 3-1,1 3 1,2 4-1,2 3 1,-1 0-477,1 0 1,4-1-1,-2 1 25,3 1 0,1 3 0,1-2 0,2 0-985,0 0 1,6-2 868,-2-2 1,8-1-1,2 0 1</inkml:trace>
        </inkml:traceGroup>
      </inkml:traceGroup>
    </inkml:traceGroup>
  </inkml:traceGroup>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5-09T03:36:36.314"/>
    </inkml:context>
    <inkml:brush xml:id="br0">
      <inkml:brushProperty name="width" value="0.09071" units="cm"/>
      <inkml:brushProperty name="height" value="0.09071" units="cm"/>
      <inkml:brushProperty name="color" value="#ED331F"/>
    </inkml:brush>
  </inkml:definitions>
  <inkml:trace contextRef="#ctx0" brushRef="#br0">1 5075 7117,'0'-11'233,"0"5"-183,0-1 1,0 4 0,0-4 0,0-1 23,0-1 0,0-1 0,0 0-133,0-1 0,0 1 0,0 0 41,0 0 1,0 3 0,0 0 93,0 0 0,0 1 0,0-1 1,0-1-18,0-1 0,0-1 0,0 0 0,0 0-36,0 0 1,0-1 0,0 1 0,0 0 14,0 0 1,0 2 0,0-1-16,0-2 0,1-2 0,1 3 0,1 0-14,0 0 1,-2 0-1,-1 0 1,1 1-18,2 2 0,-2-2 0,3 2 4,-3-2 0,-1-1 1,1 0-1,1 0 63,2 0 1,-1-1 106,-3 1 0,0 0-95,0 0 0,0 0 1,0 0-76,0-1 1,0 5 0,0-1 20,0-1 1,0 2-106,0 0 1,0-1 52,0-3 1,1 1-1,1 1 1,2 1 3,-2-1 1,-1 3 0,-1-2 52,0-1 0,0-1 0,0-1 3,0 0 0,0-1 0,0 1-22,0 0 0,3 0 19,1 0 1,-1 3-1,-3 0 16,0-1 1,0-1 0,0-1 0,0 0-33,0 0 1,4 3-1,-1 0-1,-1 0 1,-1-3-1,1 1 1,0 2 10,1 0 1,1 0 0,-4-3-87,0 0 1,0 0 0,0-1 71,0 1 0,1 4 0,1-1 13,1-1 1,1-1 0,-4-1-12,0 0 1,0 3 23,0 0 0,0 0 0,1-3-25,2 0 1,-2 0 0,3 0 0,-3 0-12,-1-1 0,1 5 0,1-1-5,2-1 1,-1-1 0,-3-1 7,0 0 1,0-1-1,0 1 20,0 0 0,1 1 1,1 1-1,2 2-13,-2-2 1,-1-1 0,-1-2-26,0 1 0,4 0 0,-1 0 19,-1 0 1,-1 0 0,-1 0-32,0-1 0,1 1-7,3 0 1,-3 0 0,2 0 21,-2 0 0,-1 0 0,0-1 4,0 1 0,0 3 0,0 1 30,0-2 1,0-1 17,0-1 0,0-1 0,0 1-26,0 0 1,0 3-1,0 1-31,0-2 1,0-1 0,0-1 10,0-1 1,0 5-1,0-1-36,0-1 0,0-1 0,2 0 1,0 1 20,1 1 1,1 1-1,-4-5 16,0 1 1,3 0-1,0 0 11,0 0 0,-2 0 0,-1 0-3,0-1 0,0 1 1,1 0 36,2 0 0,-2 0 0,3 0 1,-3-1 21,-1 1 1,0 4 0,0-1-39,0-1 0,0-1 0,0-1 3,0 0 1,0 3 0,0 0-49,0-1 0,0-1 0,0-1 13,0 0 0,0 0 1,0 0 10,0-1 0,1 2 0,1 2 1,2 0 4,-2-1 1,-1-1 0,-1-1 0,0 0 1,0-1-1,0 1 0,0 0 0,0 0 0,0 0 1,0 0-13,0-1 1,0 5 0,0-1 0,0-1-24,0-1 0,0-1 0,0 0 22,0 0 1,3-1 0,1 1 0,-2 0 1,-1 0 0,-1 0 0,0 0 22,0 0 0,1-4 0,2 1-8,0 0 0,0 2 1,-3 1-1,0 0-2,0-1 0,1 1 0,2 0 1,0 0-4,-1 0 1,-1 0 0,-1-1 38,0 1 1,0 0 0,0 0-14,0 0 0,0 0 0,0 0-62,0-1 1,2 5-36,1-1 1,-2 0-1,3-3 74,-3 0 0,-1 3 0,0 0 53,0-1 1,0-1 0,0-1 0,-1 1 29,-3 2 0,3-2 0,-2 3-76,1-3 1,2-1 0,0-1 0,0 1 0,0 0-58,0 0 1,4 0 0,-1 0-8,0-1 0,-1 1 0,0 0 0,1 0 19,0 0 1,-2 3-1,-1 0 1,1-1 47,2-1 1,-2-1 0,3-1-1,-3-1 59,-1-2 1,1 1-1,1 1 1,2 0-45,-2-2 0,0-3 0,0 4 0,2 1-26,-2 0 1,3-1 0,-2-1 0,0 1-14,2-2 1,-3 4-1,4-3 1,-2 2-6,-1-2 0,-1 3 1,0-3-1,1 3 3,0 1 1,-1-4 0,0 0-1,2-1 6,-2 1 1,0-3-1,0 2 1,2 0 12,-2 1 0,2-4 1,0 2-1,-2-1-4,-1 0 1,3 5 0,-1-3 0,-1 1-1,-1 1 0,3-2 1,-1 3-2,-1-2 1,0 1 0,-2 3 0,0-1 0,0 1 3,0 0 0,0 0 0,0 0 0,0 0 8,0 0 0,0-4 0,0-1 1,0 1-4,0-1 0,1-2 0,1 2 0,1 0-9,0-3 1,1 0 0,-1 0 0,1 2 4,0 1 0,-3-3 1,4 2-1,-2-1-22,1 0 1,0 1 0,-1-4 0,0 2 58,-1 1 0,3 1 1,-1-4-51,2 3 0,-4-2 0,3 2 1,-2-1-1,0 0-40,0 1 0,-2 0 0,0-2 0,1 1 51,2 1 0,-1 2 0,-3-4 0,0 3 26,0-2 0,0 2 1,1 0-1,1 0 64,2 0 0,-1 3 0,-2-4 1,1 0-70,2 1 1,0-2 0,-1 4 0,0-1-81,-1 0 1,3-2 0,-2 4 0,-1 0 24,-1 2 0,3-2 1,-1-1-1,0 2 13,-2 0 1,-1 2 0,0 0 0,0 0 18,0 0 0,0 0 0,0-1 49,0 1 1,0 0 0,0 0 0,0 0 0,0 0 26,0 0 1,0-1 0,0 1 0,0-1-51,0-3 0,0 3 0,0-2 1,0 1-44,0 2 1,1 0-1,1 0 1,1 0-37,0 0 1,-1 0-1,0-2 23,2-1 0,-1 5 0,-3-2 0,0 1 12,0 0 1,0-2-1,0 1 50,0 0 1,0 0-1,0 0 1,0 0-35,0 0 0,0-4 0,0 1 113,0 0 0,0 2 1,0 1-1,0 0 0,0-1-56,0 1 0,0 3 0,0 1-40,0-2 1,0-1-95,0-1 0,0 0 0,1-1 0,1 1 0,2 0 38,-2 0 0,-1 0 1,0 0 36,3-1 1,-3 1 0,2 0-19,-2 0 1,-1 0-1,0 0 92,0 0 1,0 3-1,0 0 2,0-1 1,0-1-71,0-1 0,0 0 1,0 0-12,0 0 0,0-1-1,0 1 1,0 0 0,0 0 0,0 0 0,0 3 1,0 0-9,0-1 0,0 3 0,0-2 12,0-1 0,0 2 0,1 0-2,3-2 1,-3 2 0,2-1 3,-2-1 1,-1-1-1,2 0 19,1 3 0,-2-3 57,2 2 0,-1-2-54,-2-1 0,0 3-17,0 0 0,0 4 0,0-4-29,0-1 1,0 3 1,0-2 0,3 0 24,0-3 0,1 3 101,-4 0-141,0 5-377,0-2-1212,0 4 105,0 4 1379,0 2 0,4 4 0,2 0 1</inkml:trace>
  <inkml:trace contextRef="#ctx0" brushRef="#br0" timeOffset="11172">-121 5105 5734,'0'-7'672,"0"1"1,1 3-1,2 0-611,4 2 1,-1 1-1,0 0 10,2 0-65,1 0 75,1 0 1,-3 0 38,0 0 1,-4 0-32,4 0 0,0 0 1,3 0 56,0 0 1,0 0 0,1 0-57,-1 0 1,-4 0-1,1 0-108,1 0 1,-2 0 0,0 0 0,2 0 32,1 0 0,2 0 0,-1 0 17,0 0 0,-3 0 1,-1 0-1,2 0 40,1 0 0,1 0 0,1 0-12,-1 0 1,0 0 0,0 0-35,0 0 0,0 0 1,0 1-8,1 2 0,-1-2 0,0 3-3,0-3 0,0-1 0,0 0 1,1 0 42,-1 0 0,0 0 0,0 0-46,0 0 1,0 0 0,0 1 0,1 1 0,-1 2 11,0-2 0,-3-1 0,-1-1-40,2 0 0,1 1 0,1 1 0,1 2-9,-1-2 0,-3-1 1,-1-1-1,2 0 25,1 0 0,1 0 0,0 0 57,1 0 0,-1 0 0,0 0-25,0 0 1,0 0 0,0 0-49,1 0 1,-1 4-1,0-1-22,0-1 1,-3-1-1,-1-1 27,2 0 1,1 0 0,2 0-1,-1 0 3,0 0 0,-3 1 1,-1 2-4,2 0 1,1 0 26,1-3 0,1 0 0,-1 0-2,0 0 1,0 0 0,0 2-1,0 0-14,0 1 1,1 1 0,-1-4 0,0 0-4,0 0 1,0 0-1,0 1 1,1 1 0,-1 1 1,-4 1 0,1-4 0,1 0-3,1 0 0,1 0 3,0 0 0,-3 0 0,0 0 0,1 0 12,1 0 1,1 0-1,0 0 11,0 0 1,0 0 0,1 0 0,-1 0 1,0 3 0,0 1 0,0-2-15,0-1 1,-3-1-1,0 0 1,1 0-9,1 0 1,1 0-1,0 0 20,0 0 1,0 0 0,1 0-9,-1 0 1,0 0-14,0 0 0,-1 1 0,-1 1 1,-1 2-7,1-2 0,1-1 2,1-1 0,0 0 0,0 0 0,0 0 0,0 0 1,0 0 1,1 0 0,-1 0 41,0 0 1,-3 0 0,-1 0-18,2 0 1,1 0 0,0 1-23,-2 3 0,-1-3 0,-3 2 15,4-2 0,-1-1 1,0 0-30,2 0 0,-2 0 1,1 0 0,0 0 1,-1 0-1,1 0 10,1 0 1,1 0 2,1 0 0,0 0 0,0 0 29,0 0 0,-3 0 1,0 0-19,1 0 0,1 0 0,1 0-51,0 0 1,0 0-1,0 0 18,1 0 0,-1 0 0,0 0 69,0 0 0,-3 0-25,0 0 1,-4 0-19,4 0 0,-4 0-66,4 0 1,-1-1 0,1-1 0,0-2 2,1 2 1,-2 1 0,0 1-18,2 0 0,1 0 51,2 0 1,-5 0 36,1 0 0,-4 0-15,4 0 0,-3 0 282,2 0-254,-3 0 0,2 0-55,-1 0 1,-2 0-70,5 0 0,-4 0 1,4 0 28,1 0 0,-3 0 33,2 0 0,0 0 54,3 0 1,-3 3 168,0 1-166,-5-1 1,7-3-95,-2 0 1,-2 4 0,2-1 70,1-1 1,0 1 0,0-1-8,-2 1 1,1 2-1,3-3 1,0 1-1,1 0 12,-1-2 0,-3 2 1,-1 0 2,2 0 0,1 1 0,1 1-3,1 0 1,-2-1 0,-2 1 0,0 0-38,1-3 0,1 3 0,1-1 1,0 1 10,1-1 1,-1 3 0,0-4 0,-1 1 29,-2 0 0,2-3 1,-3 4-7,3-1 1,-2-3 0,0 3 0,0-2-7,-2 2 0,4-3 0,-3 3 1,1 0 12,0-1 0,-1 1 0,4-1-10,1 0 1,-1 4 0,0-3 0,0 1-15,0-1 1,0 3 0,1-2-1,-2 0-33,-3 3 0,3-2 0,-2-1 1,2 1 20,1 0 1,0-3-1,1 3 33,-1-2 0,-1 1 1,-1-3-1,-2 1 54,2 0 0,1 1 0,0 1-67,-2 0 1,2-2 0,-3 1 0,1-1-63,-1 1 0,-2 0 1,2-1 43,2 0 1,-2 2 0,1-3-1,1 2 30,1 2 0,1-4 0,0 3 1,0-2-1,0 2 15,0 0 1,1-3 0,-2 3 0,-2-2 5,0 1 1,0 2-1,3-1 1,0 0-11,0-1 0,1 3 0,-2-3 0,-2 1-12,0-1 1,0 1 0,3-3 0,-1 3-13,-2 0 1,2-3 0,-2 3-1,2-2 12,1 1 1,0 4-44,0-2 0,0 0 1,0 1-1,1 0 32,-1-2 1,-3 3 0,-1-3 0,2-1 4,1 1 0,-2 1 0,0-1 0,1 1 13,1 1 0,1-1 0,0 1 7,0 1 0,0 0 0,0 0 1,1-3-8,-1 0 1,0 1-1,0-1 80,0 1 1,0-4 0,0 2-28,1 1 1,-1-4 0,-1 4 0,-1-2-67,-2 0 0,1 2 0,3-3 1,-1 3-71,-2 0 0,2-1 1,-2 1-1,2 1 50,1-1 0,0-2 0,0 1 24,1 1 0,-1-3 0,0 4 0,1-1 0,1 1-9,2 2 0,0-3 1,-4 1-1,0 0 5,0-1 0,0-1 0,1 1 0,2 0 7,0-3 0,1 3 1,-4-1-1,0 1-7,0-1 0,0 4 0,1-2 0,-1 1 4,0-1 1,0-2-1,0 1 1,0 1 4,1 0 1,-1-3-7,0 4 0,0-4 0,0 3 0,0-1 4,0 1 0,-3-4 0,0 3 0,1-1 0,1 2-8,1 0 0,0-1 1,0-3-1,0 2 22,1-2 0,-1 4 0,0-1-18,0 1 1,0 0-1,0-4 1,0 2 2,1 2 0,-2-3 0,-1 3 1,-2 0-6,2-1 0,-2-1 0,1 1-9,0 0 1,3 2-1,0-3 8,0 2 1,0-3-1,0 3 3,0-2 0,-3 0 0,0-3-10,1 2 0,1 2 0,1 3 9,0-2 0,0-2 0,0 1 1,0 0 0,1 2 0,-1-3-2,0 2 1,-1-3 0,-1 3-1,-1-2-10,0-1 0,-1 1 1,1 0-1,0-1-1,-2 1 0,4-1 29,-2 3 1,2-2-15,1 3 1,0-4-30,1 4 0,-5-5 1,1 2 15,1 1 0,1-3 0,1 5-6,0 1 0,-3-4 0,-1 1 0,-1-2 11,1 1 0,-3-1 0,3-2 0,0 1 36,-1 2 0,-1-1-24,2-3 1,1 4-33,3-1 1,-1 1-1,-1-1 2,-1 0 1,-4 1-1,3-3 1,0 1 6,-1 1 0,1 2 0,2-3-56,-1 1 1,-4 2 149,4-2 0,-1 0-46,5 3 0,-5-3-20,1 0 1,-1-1 0,2 0-1,-2 2 0,1-1-16,3-3 0,-3 0 0,0 0 1,-4 0 16,4 0-8,-5 0 1,4 0 4,-3 0-25,-2 0 1,8 1 12,-2 3 1,-1-3-128,1 2 92,-5-2 0,4-1 0,-4 2 35,1 1 1,2-2 145,-2 2 0,-1-1-144,5-2 193,-5 0 0,4 0-169,-3 0 1,-2-2-169,3-1-225,-3 2-137,-1-4-508,0 5 0,-1-3 211,-3 0 328,3-1 476,-3 4 0,4 0 0,0 0 0</inkml:trace>
  <inkml:trace contextRef="#ctx0" brushRef="#br0" timeOffset="22023">518 102 6265,'10'0'34,"-3"0"1,-1-1 425,-2-2-185,0 1-69,-4-2-45,0 4-144,4 0 1,-2 0 0,4-1 75,-2-3 0,4 3 14,-1-2 1,-1 2-30,0 1 1,1 0-101,3 0 1,1 0-9,-1 0 0,-4 0 1,1 0 81,1 0 1,-2 0 0,1 0 9,0 0 0,2-4-48,2 1 1,-1 0 20,0 3 0,0 0-39,0 0 1,0 0-1,0 0 8,1 0 0,-5 0 0,1 0-12,1 0 1,1 0 9,1 0 1,-3 3 0,0 0 0,1 0 1,-3-2-10,2-1 1,-4 0 32,4 0 1,0 0 0,3 1 60,0 2 0,0-2 0,1 3-20,-1-3 0,0-1-25,0 0 1,0 1-55,0 2 1,-3-1 17,0 1 1,0-1 27,3 2 0,0-3-13,0 2 0,0-2 1,-1 0-1,-1 2-13,-1 0 0,-4 0 1,4-3 30,1 0 0,-2 0-73,0 0 0,-2 4 0,2-1 27,2-1 1,-2-1 0,0 1 0,-1 0 0,1 1 0,-3 1 0,4-4 5,1 0 0,1 3 4,1 0 1,-3 1 0,-1-3 0,-1 1 0,1 2 0,-3-1-4,4-3 0,0 1 7,3 2 1,-3-1-1,-1 1 0,2-2 1,-2 0-1,1 1-8,1 2 0,-3-1 0,2-3 6,1 0 0,1 4 0,1-1 2,0-1 1,0 0 0,0 1-10,1 0 0,-2 2 0,-1-3-1,-2 1 0,-2 1 1,2-4 34,2 0 0,-2 1-5,1 2 0,0-2-23,3 3 1,-4-3 0,0 0-1,0 1-9,-1 2 1,-1-1 0,2-3 0,2 0 0,-2 0 0,1 1 0,1 2 0,1-1 4,1 1 1,-3 1 4,-1 0 1,1-1 0,2-2-7,-2 3 0,2-3 1,-2 2 15,2-2 0,-2 3 1,-1-1-9,2-1 0,1 1 0,1-1-6,0 1 1,-3 1 0,0-3-3,1 2 0,-2-2 0,0 3-3,2-3 1,1 2 0,1 1 2,1-2 1,-5-1 0,1 0 19,1 2 1,1-1-1,1 1 2,0-2 0,-4 0 1,-2 2-1,1 0-7,2-1 1,-2-1-1,1 0 1,0 2-11,-1 0 1,2 2-4,3-2 1,0-2 0,0 4-20,1-1 0,-5-3 0,1 3 8,1-3 1,1 2 1,1 0 1,-1 2 0,-1-3-6,-1 2 1,-4 0-1,4-2-38,1 2 1,-2 0 39,0 0 1,1-2 0,3 4 8,0-2 1,-3-1 0,0-1-1,1 0 7,1 1 0,-2 1 1,-1-3-7,2 2 1,1-1 4,1 5 0,-1-3 0,-1 1-5,-1 0 1,-4-1-1,4 0 0,0-2-1,3 5 1,0-2-1,0 2 5,1-4 0,-1 2 0,0-1 0,0 1 0,0 1 3,0-1 0,-3-3 1,0 3-16,1-1 1,-3-2-1,2 2 11,1 1 1,1-1 7,1 3 1,-1-1 0,-1-4-9,-1 1 1,-1 2 0,1-3 0,0 1-3,1 0 1,0-1 0,0 0 0,-1 1-3,1 0 0,1 1 0,0 1 20,-3 0 1,3-2-9,-2 0 1,2 2 0,0-1 0,-1 1-13,-1-1 0,-4-1 0,4-1 0,1 0 0,1 1 0,0 1 1,-1-1-1,-1 0-5,0 0 0,-1-1 0,1 0 5,1 1 1,-3 1 0,1-3 0,-1 2 0,2-1 0,0 1 1,-1 1-1,1 0 0,0-2 0,-1-1 0,0 0 0,-1 2 0,1 0 0,1 1 0,3 0 0,0-2 0,0 4 0,0-1 0,1 0 13,-1-1 1,0 4 0,0-2 0,0 1 5,0-1 1,-3-3-1,0 1 1,1 0-3,1-1 1,1 4-1,-1-3-10,-2 2 0,2-3 6,-3 4 0,3-4-23,2 4 0,-1-5 0,-1 3 1,-1-2 9,-2 1 0,1 0 1,3-2-2,1 2 1,2 3-2,1-4 1,-1 4-1,-3-4 1,0 1 0,1-1 25,-1 0 1,0 4 0,0-2-6,0 0 1,0-1-1,0 1-54,1 0 0,-1 2 0,0-3 0,0 1 17,0-1 0,-3 3 1,0-4-1,1 1 3,1 0 1,-3-3-1,1 4 1,1-2 15,1 0 0,-2 4 0,0-2 0,0-1-71,3 1 1,-1 3 0,0-3 0,-2 2 54,1 0 0,4-4 0,-6 4 28,3 1 1,2-2 0,-1-1 0,0 1-17,0-1 0,0 1 0,-1 2 1,-1-2-32,-1-2 1,0 4 29,3-1 0,-4-3 1,0 1-1,0-2 18,-1 1 0,-1-1 0,1-2 1,1 1-3,0 2 1,-3 0 0,4-2-14,1 2 1,-3 3 0,2-4 2,1-1 0,-2 3 0,-1-1 0,1 1 0,0-1 13,1-1 1,3 2 13,0 2 0,-4-3 0,1 1 0,1-2-5,1 1 0,-2 3-22,0-4 0,-1 4-23,5-4 1,-5 4 2,1-4 1,0 4 22,3-4 1,-1 2 0,-1-3 21,-1 1 1,-1 2 0,5-3-24,-1 2 1,0 2 0,-1-1 0,-1-1 4,-1 1 0,-1-1 0,4-1 40,1 0 0,-1 5 0,0-2 0,0 0-2,0 1 0,0-3-30,1 2 1,-2-2 0,-2 1-24,0 0 1,-1-1 0,2-1-10,-2 0 1,-2 1 5,3 0 0,-4-3 0,3 4 0,-1-2 6,1 0 1,-3 2-1,4-2 2,1 4 1,0-1 0,0-1 0,-1 1 8,0-1 1,-1-2 0,0 1 38,-2 1 1,4-4 0,-2 3 0,0 0-5,1-1 1,-4 2 0,1-3-37,1 1 0,-1 2-19,3-2 0,1-1 0,-4 4 1,1 0-8,-1-1 0,3-1 0,-2 1 0,-1 1 42,1 0 1,2-3-1,0 3 1,1-1-8,-1 1 0,2-3 0,-2 3 0,2 0-5,1-1 0,3 1 0,1 2-19,-2-1 0,0-1 1,-2 4-1,0-1-464,0-2 0,-3 2 1,-2-2-1,0 2-169,-3 1 0,4 5 0,-1 1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5-09T03:37:03.615"/>
    </inkml:context>
    <inkml:brush xml:id="br0">
      <inkml:brushProperty name="width" value="0.09071" units="cm"/>
      <inkml:brushProperty name="height" value="0.09071" units="cm"/>
      <inkml:brushProperty name="color" value="#ED331F"/>
    </inkml:brush>
  </inkml:definitions>
  <inkml:trace contextRef="#ctx0" brushRef="#br0">0 11 6810,'1'-6'470,"3"3"0,-2 2-239,5 1 213,-5 0-252,2 0-11,-4 0 1,4 1-77,-1 2 0,2 0-78,-2 3 0,2-2 0,3 1 0,-3 1 88,0 0 0,-1-4 0,-2 2 19,2 1 0,3-3-80,-4 5 1,2-5-60,-2 2 1,-2-2-28,2 1 0,-1-1-32,-2 5-2,4-5-314,-3 7 63,4-7 0,-5 3-49,0-1 1,0-2 95,0 5 0,0-4 0,-1 4-130,-3 1 1,3-3 216,-2 2 1,-3 0 0,0 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5-09T03:37:02.555"/>
    </inkml:context>
    <inkml:brush xml:id="br0">
      <inkml:brushProperty name="width" value="0.09071" units="cm"/>
      <inkml:brushProperty name="height" value="0.09071" units="cm"/>
      <inkml:brushProperty name="color" value="#ED331F"/>
    </inkml:brush>
  </inkml:definitions>
  <inkml:trace contextRef="#ctx0" brushRef="#br0">3897 1472 8355,'6'1'-1284,"-3"3"1,0-3 1508,0 2 149,-2-2-323,4-1-100,-5 0 1,3 1 79,0 3 1,2-3 292,-2 2-187,-2-2 1,5-1-52,-2 0-85,-3 5 0,4-3 54,-1 5 0,-3-4 1,3 3 20,1-2 0,-3 0 0,5-4 21,1 0 1,-3 3-1,2 1-56,1-2 0,-2 0 0,0 0 19,2 2 1,-3 0-1,-1-2-108,1 2 0,-3 3 0,4-3 77,-2 2 1,0-3 0,-3 3-1,2-1 1,4 1 0,2 1-1,0 0 1,-1-2 0,-1 0-1,-1-2 1,1 0 0,-1 2-1,-1-1 217,1 1-271,1 3 1,0-4-33,-1 3 0,-2 2-20,2-2 68,-3-3 1,2 4-1,-2-3 81,0 1 1,5-3-52,-1 4 0,2-2-16,1 2 1,0 2 0,0-3 31,0-1 1,-3 4-11,0-2 1,-2-1 0,3 1 5,-1 0 0,-1-1 1,2 1-31,-2 1 0,0-3 1,2 1-32,-1-1 1,-1 2 18,5 0 1,-1 1-1,-1 0 1,-1-2 53,-2-2 0,-2 1-13,3-2 1,-1 2 0,5 1 0,-2-1 8,-3-1 1,2-1 0,-3 2-33,0 0 1,-1-2 0,1-2-14,0 3 0,2-2 1,-3 3-1,1 1-36,-1 0 1,3-3 0,-3 3 12,2-2 1,1 4 62,3-1 0,-3-3 0,-2 1-23,0-1 0,3 1 1,-3 3-7,1-1 1,2-4 0,-4 3 0,1-1-6,-1 1 0,4-4 0,-2 3 0,1-2-6,0 0 1,-4 2-1,4-3 0,1 2 0,-3 2 0,1-1 0,0-1 3,-1 1 0,1-1 1,2-1-1,-3 1 1,0 2 0,3-1 0,-3 3 27,1-1 1,3-1 0,-2 2 0,2-3 52,1 0 1,0 3 0,0-3-35,0 1 1,1 3-3,-1-2 0,-4-2 1,1 2 14,1 1 0,-2-2 0,1-1-213,0 0 1,-1 3 0,1-1 0,1 0 0,0 1 49,-2-1 0,3-1 0,-2 0 1,1-1 78,-1-1 0,1-1 0,-4 2 100,2 0 0,-3-1-14,4 0 0,0 0 0,2 4-27,-2-1 0,2-4-85,-3 4 1,3-1 92,2 1 0,-1 0 0,0-2 4,0 1 1,-3-4 4,-1 1 1,-2-2 0,2 0 0,-1 2-109,1 0 0,-3 2 0,4-3 0,0 2 39,-2 2 0,3-3 1,-3 3-17,0-1 1,-1-2 197,3-3 0,-2 1-18,2 2 0,2 0-161,-2 3 1,-2-3-1,1 1 47,-2 1 1,3-3 0,-2 4-107,0-2 1,-1 3 0,3-3 161,0 2 0,-1-3 1,1 3-67,1-1 0,-4-1 0,1-2 1,-1 2 2,3-2 0,-1 0 0,0 0 1,2 3-1,1-1 41,2 1 1,-5 2-96,1-4-22,-5 5 0,4-3 50,-3 1 0,3 2 55,4-4 1,-3 3 0,0-1-1,1 1 11,1 0 1,0-4 0,-2 3 0,0-1-96,1 1 0,0-3 1,0 3 16,-1-2 0,-4 1-9,4-2 1,-2 0-1,3 2 6,-1 0 1,-5-1 0,3-1-12,-1 0 0,-2 1 0,2-1 3,1 0 0,-3 4 0,3-3 36,0 2 1,3 1 0,-1 3-3,2 0 0,0-3 1,-1-2-4,-2 0 0,1 3 0,3-3 0,-1 2-5,-2 0 1,1-4 0,-4 3-7,2-1 0,-3-1 0,4-1 0,-5 0-14,2 3 1,-2-3-1,1 1-4,4 1 1,-2-3-1,-1 4 1,1-2 13,2-2 0,-2 3 1,2-1 11,1 2 0,1-3 1,1 3-2,0-1 0,-1-1 0,-1-2 13,-1 2 0,-4 0 1,4-1-11,1 0 0,-4 1 0,1-1 1,-1 0 0,-1 0 0,2-1 1,0 1 1,-1-1-20,0 5 0,-2-1 7,5 0 1,-4 2 0,3-3 0,-1-1 54,1 1 1,-3 3 0,4-3 0,0 2-75,-1 0 1,3-2-1,-4 3 1,2-2 26,0-1 0,0 1 0,2-1-14,-3 0 1,2-1 0,-3 1-1,-1 1-11,1 0 1,-2-3 16,-3 4 1,1-5 4,3 2 0,-3-2 1,2 1 0,2-1 0,-2 5-14,-1 1 0,4-2 5,1 0 1,2 1 36,1 3 1,-3-4 0,-2-1-31,0-1 0,-1-3 135,0 3 0,-3-2-243,2 1 0,-1-2 1,1 4 51,0-1 0,2 1 0,-3 3 52,1-1 1,4-4 0,-3 3 0,1-1-6,-1 1 0,1-3 0,-3 4 1,3 1 33,0 1 1,-1-2-1,1-1 1,1 1 2,0-1 0,0 3 0,3-2-30,-2 2 0,2-3 0,-2 1-4,2 1 1,1 1 11,0 1 0,-3-4 1,-1-2 128,-2 1 0,1-4 87,-2 2-254,-2-2 0,5 3 37,-3-1 0,0 4 1,2-2-77,0 0 1,1-1 0,-1 1-1,1 0 0,-3 1 128,4-2 44,0 4 1,2-6-24,-3 5-110,-1-5-48,-5 3 0,3-4-36,1 2 91,-1-2 1,1 8 28,3-2-30,2-3 0,-2 4 44,0-4 307,-5-1-347,3-3-171,-5 0 0,1 4 155,2-1 0,-2 5 0,4-3 30,-1 1 0,-2-1 0,4-4 0,0 1 26,-1 1 0,-1 1 0,1-3 358,0 2-280,3-2-106,-7 4-236,3-5 191,-4 0 68,5 4 0,-3-2-2,5 1 0,-5-1 1,2 2-6,-3-3 1,2 4-15,1-1 6,-1-3 0,-3 4 7,0-1 0,1-2 64,2 5-51,-1-5 0,5 4-10,-3-3-11,-1-2 1,-2 4-66,3-5 1,-3 1 29,2 2 1,-1-2 55,2 3 21,-3-3 0,7 0-326,-5 2 112,1-1 0,-1 3-95,0-1-88,1-3 0,-4 4-46,0-1 0,-1 0 1,-2 4 24,0-1 1,-5 0-1,2 3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5-09T03:37:04.123"/>
    </inkml:context>
    <inkml:brush xml:id="br0">
      <inkml:brushProperty name="width" value="0.09071" units="cm"/>
      <inkml:brushProperty name="height" value="0.09071" units="cm"/>
      <inkml:brushProperty name="color" value="#ED331F"/>
    </inkml:brush>
  </inkml:definitions>
  <inkml:trace contextRef="#ctx0" brushRef="#br0">82 62 7920,'0'-11'-554,"0"6"0,0-1 1,0 3 761,0-4 1,1-1 44,2 1 1,-1 3 97,5 4 0,-5-1 106,2-3 80,-3 3-84,-1-3-338,0 4 1,-4 1-1,0 1-24,-2 1 0,0 5 0,-5-1 1,2 2 14,3 1 0,-2-3 0,3 0 0,0 0 65,-3-2 1,2 4-138,-1-2 1,5-1 0,-3-1-1059,1 0-1430,3 3 2028,-4-3 1,5 5-1,0 1 1</inkml:trace>
  <inkml:trace contextRef="#ctx0" brushRef="#br0">-2039 2670 8027,'5'-5'-2048,"0"3"1877,-5-5 676,0 5-440,0-3 116,0 5-65,0-4 175,0 3-247,0-4 412,0 5-177,-5 0-92,4 0-22,-3 0-162,4 0 85,4 0 0,-2-3 0,4-2 27,-2 0 1,1 1 0,-3-2-47,2-2 1,2-1 0,-1 0-45,1 2 1,-4-2 0,2 3-1,0-1 2,-1 1 0,2 2 0,-3-2 0,2-2 22,2-1 1,-4 2 0,3 1 0,-2 1-30,1-1 0,0 3 0,-2-4-7,2-1 1,0 3 0,-2 1-5,2-1 1,3 0 0,-3-4 9,2 2 1,-4 1 0,3 4 0,-2-2-27,0-2 1,2 2-1,-3-2 22,1-2 1,5 2-26,-1-1 0,-2 4 0,-1-3 0,-1 1 1,2 0 2,1 1 0,-3-3 1,4 2 3,1 0 0,-3 3 1,1-3-1,0 2 3,-1-1 0,-1-4 0,2 2 0,0 0 0,2-1 0,-1-1 0,-4 3 0,4-2 0,-5 4 0,3-3 0,-1 1 0,-2-1 0,4 1 0,-2 0 0,3 1 0,-2-2-11,0 2 0,-1-3 1,1 3-1,1-1 1,-1 0 12,-1-1 1,3 3-1,-3-3 1,1 0 1,-1 1 0,1 2 0,-3-1 0,3 0-2,0 1 1,-1-4-1,1 3 1,0-2 1,-1 3-1,0-4-6,2-1 1,-1 2 0,0 1 1,-1 0 0,-3 1 0,4 2 1,-1-2 0,-2-4-1,5 2 1,-3 0-1,1-1-1,0-1 1,1 3 0,-1-1 1,1 1 0,-3-1 0,3 1 0,-2 0 1,4-2-1,-1-3 0,2-1-15,1 1 0,-3 1 0,0 1-35,0 2 1,-1 2 45,1-2 0,-4 0 1,3-2-1,-1 2 23,1 2 1,0-4 0,2 1-30,-2-2 0,0-1 0,2 1 53,-1 2 0,-4-2 0,3 2 0,-1 0-46,1 0 0,-3-1 1,3 3-1,-1 0-16,-3-3 1,2 2-1,1 1 1,-1-1 4,1 0 0,2 3 0,-3-3 1,1 1 12,-1-1 1,3 3-1,-3-3 1,1 0-10,-1 1 0,4-2 1,-2-3 70,0 0 0,1 3 1,-2 0-36,1-1 0,-3 3 0,3-2-13,-2-1 0,3 2 0,-3 0-31,2-2 1,-3 2 0,4-1 7,1-1 0,1-1-15,1-1 0,0 0 24,1 0 1,-5 1 0,0 1-1,0 2 12,-1 2 1,-1-4-1,1 1-7,0-2 0,3 2 1,-3 1-1,2-1-2,0 1 1,-4 1-1,4 1-48,1-3 1,-2 2 0,0-1 39,2 2 0,-2-3 1,-1 2-1,1 1-2,0-1 0,-3-3 1,3 2 13,-2-3 1,3 2-1,-4 0 1,1 0 35,0 2 0,-3-4 1,4 3-1,-2-1 28,1 1 1,-1 2 0,-2-2-47,3 2 0,-2-4-106,5 1 1,-1-2-1,3-1 76,-2 0 0,2 3 0,-2 0-8,2 0 0,-2-1 0,0 0 0,-1 1 5,0-1 0,2 2 1,-4 0 53,2-2 0,1-1-40,3-1 0,-3 1 0,-2 1 1,1 2 8,0 2 1,-4-4 0,2 2 0,0-1 24,-1 1 1,5-1-1,-1-2-7,2 2 0,-2-2-32,-1 2 1,0-2-1,2 0 0,-1 2 1,-4-2-7,4 3 1,-2-3 0,3 0 0,-1 1 0,0 1 0,-2-1 0,1 2 0,-3 1 36,4 0 1,-1-3 0,-1 2 0,1-2-28,0 1 0,-3-1 0,3 4 0,-1-1-1,1 1 1,-3-3-1,3 2 1,0 0-9,-1-3 0,-2 2 0,1 0 0,0 1 0,-1-1 1,5-1-1,-3-3 15,1 0 1,3 1 0,-3 1 0,0 1-9,1 0 1,0-3 0,3 0 12,0 0 1,-3 1-1,0 1 1,0 2-9,-2-2 1,3 2 0,-3-1-46,0-1 0,-1 3 0,2-2 0,1-1 8,-1-1 0,2 2 0,-4 0 20,2 0 0,0-2 0,1 0 30,0 2 1,-5 1-1,3 4 1,-2-3-4,1 0 0,0 1 1,0-2-8,2-2 1,-1 2-1,-1 0-11,1 2 0,-1-4 0,4 2 0,-1 0 10,1-1 1,-2 3-58,0-2 1,1-1 38,3-3 0,-1 0 0,-1 1 1,-2 1 29,-2 1 0,3 4 0,-4-4 9,0-1 1,1 2-1,1 1-16,0 0 1,-1-3-14,3 1 1,-4 0 0,3-1-1,-1 2-83,1 2 1,-3-4 56,4 1 0,0-2 13,3-1 1,-1 0 0,-1-1-1,-1 1 0,-5 4 1,2 0 48,1 1 0,-3-3-35,5 2 1,-1-3-1,1 0-4,0 2 1,-3-1-1,1 3-47,0 0 0,-1 1 35,0-2 0,-3 2 0,3-1 44,1 0 0,-3-2 0,4 3-12,-2-2 1,0 3 0,-3-3-8,2 2 1,-2-1 0,4 3 21,-1-1 1,-3-2 0,4 2-28,-1-4 0,-3 1 1,4 1 1,-1 0 1,-2 1 0,2 1 4,1 0-21,-4-5 1,7 2 0,-5-4 0,2 5-4,-2 1 0,-1 0-28,5 0 1,-4-2 24,4 2-2,-5-4 1,7 3 21,-2-5 1,-2 3-5,-2 0 1,2 4 0,-2-4 1,1 5-1,-1-3-2,0 1 1,2 2-1,-3-2-1,1-1 0,2 4 1,-3-3-17,1-1 1,2 3-34,-2-5 0,0 5 0,2-2 36,0-1 0,-1 4 0,-2-4 37,2 1 1,0 3 0,-1-4 26,0 1 1,1-1-1,-1-3-27,0 2 0,2 3 1,-3-1-13,1-1 1,2 3-19,-2-5 0,-2 4 0,4-3 9,-1 2 1,-3-1 49,3 2 0,-2 2 0,0-4 151,2 1-169,-1 3 0,-3-5-99,0 3-142,0 1-584,0-2-1302,0 4 1713,0 4 0,0 2 0,0 4 0</inkml:trace>
  <inkml:trace contextRef="#ctx0" brushRef="#br0">-2110 2599 8003,'-2'5'-568,"-1"-1"1,2 1 0,-4 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5-09T03:36:21.513"/>
    </inkml:context>
    <inkml:brush xml:id="br0">
      <inkml:brushProperty name="width" value="0.09071" units="cm"/>
      <inkml:brushProperty name="height" value="0.09071" units="cm"/>
      <inkml:brushProperty name="color" value="#ED331F"/>
    </inkml:brush>
  </inkml:definitions>
  <inkml:trace contextRef="#ctx0" brushRef="#br0">1992 4915 8244,'-6'0'-197,"1"-1"0,4-1-41,-2-1 1,2-2 69,-3 2 1,2 2-1,0-4-322,-2 1 412,1 2 1,2-2 361,-2 4 1,0 0 144,-3 0 0,2 0-137,-3 0 0,4-1 1,-4-1-124,-1-2 0,3-3 1,-1 3-120,2-2 0,-4 4 0,2-2-43,0-1 1,-3 4 0,3-3-203,-3 3 0,-2 1 1,1 0 192,0 0 1,0 0-1,0-1 1,0-1 108,0-1 1,3-2-1,0 3 1,-1-2 48,-1 2 1,-1-2 0,0 0-1,1 1 56,2-2 1,-2 4-1,2-3-139,-2-1 0,2 4 0,1-2 0,-2 0-80,-1 0 0,2 2 0,0-4 0,-1 2 0,-1 0 15,-1 0 0,0-1 0,0-1-43,0 0 0,0 1 1,-1-1-1,1-1 19,0 0 0,0 4 0,0-1 0,0 1 13,-1-2 0,1 3 0,0-2 1,0 2 5,0 1 1,-1 0-1,-2 0 1,0 0 26,0 0 0,1 0 1,-1 0-1,0 0 16,0 0 1,-1 0 0,0 0 0,2 0 12,1 0 0,-1 0 0,0 0-23,-2 0 0,1-4 0,3 1 0,-2 1-20,-1 0 0,2-1 0,-3 0 0,2 0 1,-1 2-39,0 1 0,-1 0 0,4 0 0,0 0-22,0 0 0,-4-1 0,1-1 0,0-2 52,2 2 0,-3 1 0,1 1 0,0 0-13,2 0 0,-2 0 0,-1-1 0,2-1 118,0-2 1,-1 1-1,-1 3 1,2 0-35,1 0 1,-3 0 0,1 0-95,0 0 0,2 0 1,1 0-1,0 0 0,-1 0-59,1 0 0,-1 0 0,-1 0 0,-2 0 49,2 0 0,0 0 0,2 0 0,0 0 17,0 0 1,-4 0 0,1 0 0,0 0 62,2 0 1,-2 1-1,-1 1 1,2 2 3,0-2 0,-1 0 1,-1 0-1,2 2-14,1-2 0,-1-1 0,0 0 0,-2 2-18,2 0 0,1 0 1,1-3-1,-1 0-36,1 0 1,0 4 0,0-1 0,0-1 3,0 0 1,0-1 0,-1 1-7,1 1 0,0 1 0,0-3 1,0 1-1,0 1-2,0 0 0,-1 1 0,1 1 0,0-1-48,0 1 1,0 3 0,0-3-28,-1 1 1,1 3 0,0-3-1,0 0 52,0 1 1,0-1 0,0 2 0,-1-3 28,1 0 1,0 3-1,0-2 1,0 2 6,0-1 0,0 2 1,-1-2-1,1 1 25,0-1 1,1 2 0,1-3-12,1 3 0,1 2 0,-5-1 0,1 0 13,0 0 1,0 0-1,1 0 1,1 0-6,1 1 0,2-5 0,-3 1 0,2 1 25,2 1 1,-3-2 0,2 0 0,1 1-56,-1 1 0,1 0 0,2-2 1,-2 0-72,2 1 0,-3 1 0,2 1-40,1 0 1,0 1 0,-1-1 74,0 0 1,-1-3 0,4-1 89,0 2 0,0 1-53,0 2 1,0-1 0,0 0-36,0 0 1,0-3-1,-1-1 1,-1 2 25,-1 1 1,-1 2-1,4-1 6,0 0 0,0 0 0,0 0 26,0 0 1,0 0 0,0 1-3,0-1 0,-3 0 0,0 0 0,0 0-8,2 0 1,1-3-1,0 0 1,0 1-8,0 1 1,0 1-1,0 0 1,0 0 0,0 0 0,0 1 0,1-1-1,3 0 0,-3 0 0,2 0 24,-2 0 0,3 0 0,0 1 0,1-1-34,-1 0 1,0 0 0,-3 0 0,1 0 7,1 1 0,1-1 1,-3 1-1,1 1-1,2 2 0,-1-1 1,-3-2-1,0-1 6,0 0 1,3 3 0,1 1 0,-2-2 25,-1 0 1,0-2 0,1 0 0,2 0 10,-2 0 1,3 0 0,-1-1-1,1-1-8,-1-1 1,3 0 0,-3 3-26,2 0 1,0 0 0,2-1 0,-2-1 0,1-1 9,-1 1 1,3 0-1,-4 0 1,2-2-21,0 2 0,0 0 0,2 0 0,-1-1 5,-2 1 1,1 1 0,3 1 10,1 0 1,-1 0 0,0 0 19,0 1 1,0-1 0,0 0-14,0 0 0,1 0 1,-1-1-1,-1-1-11,-2-1 1,2 0 0,-3 2-1,3-1 41,1-2 1,1 0 0,-1 2-49,0-1 0,0-2 0,0 3 0,0-1 1,1 0-14,-1-2 1,2 4 0,-1-3 0,-2 1 9,0 0 0,0-4 0,2 3 0,-1-1 14,0 1 0,0-1 1,0 3 10,0-1 1,0-1 0,1 2 0,-1-3-15,0 0 0,0 2 1,0-3-1,0 1-10,1-1 0,-1 1 0,0-3-54,0 1 0,5 4 47,2-4 1,1 4 0,-1-3-1,-4-2 0,-2 2 0,0 0-1,-1-2 0,0 3 1,0-2-1,-1 0-15,-2 2 1,2-4 0,-2 3 17,2 1 0,1-4 0,-1 4 0,-1-2 66,-2 0 0,-2 1 0,3-4 50,0 0 1,1 1 0,0 1-59,-1 2 0,0-1 0,3-3 0,-1 1-30,-2 2 1,2-1-1,-2 1 1,2-2-29,1-1 0,0 3 1,0 1-1,0-2 31,0-1 1,0 3 0,1-1-134,-1-1 1,0-1-1,0-1 1,0 0 85,0 0 1,1 0 0,-1 0 0,0 0 49,0 0 1,0 0-1,0 0 1,0 0 43,1 0 0,-1 0 1,0-1-1,0-1-41,0-1 0,0-1 1,0 4-1,1-1-20,-1-2 1,0 2 0,0-3 0,0 3 9,0 1 0,1-3 0,-1-1 1,0 2-67,0 1 0,0 0 0,0-1 0,0-2 35,1 2 0,-5 0 0,1-1 0,1 0-95,1 1 1,-2-3 0,0 2 0,-1-1 96,0 0 0,2 2 0,-4-4 0,1 0 13,-1 1 1,3 1 0,-2-1 29,0 0 0,-1-2-24,2 4 1,1-4-102,3 4 1,-3-2 30,0 2 1,-4 2-1,3-4-17,-2 1 0,4 3 107,-1-3 0,-1 0 0,-1-1-15,0 0 0,3 2 1,-3-1 170,1-1 1,3 4-236,-2-2 1,2-2-1,0 1-149,-2-2 0,2 3 144,-3-4 1,2 4-1,0-3 55,-1 2 0,0-4 10,3 1 0,-1-2 0,-1 0 0,-2 1-9,-2 1 0,3 4 0,-3-3-29,2 2 0,-3-3 0,3 2 0,0 1-34,-1-1 0,2-3-9,3 2 0,-3 0 0,0-1 35,1-1 1,-4 3 0,1-1-1,-2 0 38,0 1 1,2 1-1,-3-2 4,2-2 1,2 2 0,-1-1 0,0-1 0,-2 3 1,1-1-1,0 1 33,-1-1 0,2 3-37,-2-4 0,-1 1-75,5-1 0,-4-1 0,3 4-14,-2-2 0,3 0-11,-3-5 1,2 1 119,-2 0 1,3 0 0,-4 0 125,-1 0-1,3 3 1,-1 0-170,2-1 0,-3-1-13,4-1 1,-4 1 0,3 1-1,-1 1-66,-3-1 1,2 3 0,1-2 38,0-1 0,-2 3 0,1-2-52,1-1 0,-4 2 151,2-1 0,2 1 1,-2-4-1,1 0-35,0 4 0,-2-3 1,4 2 13,-2-2 1,1 2-1,-3 0-68,2-1 0,2-1 1,-1-1-4,0 0 0,-2 3 0,0 1 1,-1-1 2,2 1 1,-2-3 0,4 2 59,-2-2 1,0 3 0,-3-1 3,2-1 1,-2-1-21,3-1 0,-2 1 1,0 1 169,1 1 1,2 0-1,-3-3-144,2 0 1,0 0 0,-2 0-18,2 0 1,-1 3-1,-2 0-159,3-1 0,-3-1 74,2-1 1,2 0 0,-2 0 88,-1 0 0,-1 3 0,1 0-10,1-1 0,-2-1 0,2-1 28,-1 0 0,-1 1 0,1 1-19,1 1 0,1 0-50,-4-3 0,3 3 0,1 1-37,-2-2 1,-1 2 96,-1-1 0,0 1 0,0-5 42,0 1 0,0 3 1,0 1-1,1-1-31,2 1 0,-1-3 1,1 3-107,-2-3 0,-1-2 0,1 2 68,3 3 1,-3-3-78,2 2 0,-2 1 0,-2 0-5,-2 2 0,2-4 107,-3 1 1,0 2 0,-1-2 57,0-1 0,2 2 0,-1 1 0,0-1 51,1 0 0,0 3 0,3-4 8,0-1 0,-4 3-251,1-2 1,-1 0-267,4-3 1,0 3 272,0 1 0,-1 2 142,-2-3 1,1 4-221,-5-4 910,5 5 0,-6-4-604,4 3 0,0 2 0,2-4-238,-2 1 0,0 3-61,0-3 85,-1 3 0,-5-2 120,-1-1 0,6 0 0,0 2 85,1-2 1,1 1-88,-3 3 0,3-1 0,-1-2-18,-1 0 1,4-1 0,-3 1 0,0-1-164,1-2 1,-1 3 63,0-4 0,2 1 0,-4-1 0,1 1-310,-1 1 0,3 1-187,-4 0 1,0 0 110,-3-3 0,-5-2 0,-1 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1-16T15:40:58.715"/>
    </inkml:context>
    <inkml:brush xml:id="br0">
      <inkml:brushProperty name="width" value="0.08571" units="cm"/>
      <inkml:brushProperty name="height" value="0.08571" units="cm"/>
    </inkml:brush>
  </inkml:definitions>
  <inkml:traceGroup>
    <inkml:annotationXML>
      <emma:emma xmlns:emma="http://www.w3.org/2003/04/emma" version="1.0">
        <emma:interpretation id="{A76C9623-4990-AB45-972C-93F00008461A}" emma:medium="tactile" emma:mode="ink">
          <msink:context xmlns:msink="http://schemas.microsoft.com/ink/2010/main" type="writingRegion" rotatedBoundingBox="14056,1268 14161,1268 14161,1482 14056,1482"/>
        </emma:interpretation>
      </emma:emma>
    </inkml:annotationXML>
    <inkml:traceGroup>
      <inkml:annotationXML>
        <emma:emma xmlns:emma="http://www.w3.org/2003/04/emma" version="1.0">
          <emma:interpretation id="{F5859E32-81D3-AB4C-A30A-0BC7DEBC0E7D}" emma:medium="tactile" emma:mode="ink">
            <msink:context xmlns:msink="http://schemas.microsoft.com/ink/2010/main" type="paragraph" rotatedBoundingBox="14056,1268 14161,1268 14161,1482 14056,1482" alignmentLevel="1"/>
          </emma:interpretation>
        </emma:emma>
      </inkml:annotationXML>
      <inkml:traceGroup>
        <inkml:annotationXML>
          <emma:emma xmlns:emma="http://www.w3.org/2003/04/emma" version="1.0">
            <emma:interpretation id="{2176E9E4-9B12-4F4C-B18F-E03E667FE29B}" emma:medium="tactile" emma:mode="ink">
              <msink:context xmlns:msink="http://schemas.microsoft.com/ink/2010/main" type="line" rotatedBoundingBox="14056,1268 14161,1268 14161,1482 14056,1482"/>
            </emma:interpretation>
          </emma:emma>
        </inkml:annotationXML>
        <inkml:traceGroup>
          <inkml:annotationXML>
            <emma:emma xmlns:emma="http://www.w3.org/2003/04/emma" version="1.0">
              <emma:interpretation id="{628C0360-09F0-C64A-9D13-CFC641236B31}" emma:medium="tactile" emma:mode="ink">
                <msink:context xmlns:msink="http://schemas.microsoft.com/ink/2010/main" type="inkWord" rotatedBoundingBox="14056,1268 14161,1268 14161,1482 14056,1482"/>
              </emma:interpretation>
            </emma:emma>
          </inkml:annotationXML>
          <inkml:trace contextRef="#ctx0" brushRef="#br0">105 173 8355,'-11'-9'-185,"-6"4"0,8-9 0,0-2 0,-1-3 0,6-2 0,1 0 0,3 0 121,0 0 1,0 7 0,0 5 0,0 7 0,0 11 0,0 7 0,0 5 0,0 3 0,-2 1-127,-5 3 1,-5 0-1,-9-7 1</inkml:trace>
          <inkml:trace contextRef="#ctx0" brushRef="#br0" timeOffset="158">84 194 8355,'-21'0'0,"0"0"0,0 0 0,12 0-928,9 0 504,9 10 1,12-8 0,0 7 0</inkml:trace>
        </inkml:traceGroup>
      </inkml:traceGroup>
    </inkml:traceGroup>
  </inkml:traceGroup>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1-16T15:45:09.339"/>
    </inkml:context>
    <inkml:brush xml:id="br0">
      <inkml:brushProperty name="width" value="0.08571" units="cm"/>
      <inkml:brushProperty name="height" value="0.08571" units="cm"/>
    </inkml:brush>
  </inkml:definitions>
  <inkml:traceGroup>
    <inkml:annotationXML>
      <emma:emma xmlns:emma="http://www.w3.org/2003/04/emma" version="1.0">
        <emma:interpretation id="{617500DE-303F-EF4C-AC60-4783E2E41AAB}" emma:medium="tactile" emma:mode="ink">
          <msink:context xmlns:msink="http://schemas.microsoft.com/ink/2010/main" type="writingRegion" rotatedBoundingBox="18718,10953 18865,10953 18865,11121 18718,11121"/>
        </emma:interpretation>
      </emma:emma>
    </inkml:annotationXML>
    <inkml:traceGroup>
      <inkml:annotationXML>
        <emma:emma xmlns:emma="http://www.w3.org/2003/04/emma" version="1.0">
          <emma:interpretation id="{CBDC7C7E-9A41-6D4F-86F4-65E23CC7FAA3}" emma:medium="tactile" emma:mode="ink">
            <msink:context xmlns:msink="http://schemas.microsoft.com/ink/2010/main" type="paragraph" rotatedBoundingBox="18718,10953 18865,10953 18865,11121 18718,11121" alignmentLevel="1"/>
          </emma:interpretation>
        </emma:emma>
      </inkml:annotationXML>
      <inkml:traceGroup>
        <inkml:annotationXML>
          <emma:emma xmlns:emma="http://www.w3.org/2003/04/emma" version="1.0">
            <emma:interpretation id="{2708E615-E4F9-6041-82B8-2A5BD9A809A2}" emma:medium="tactile" emma:mode="ink">
              <msink:context xmlns:msink="http://schemas.microsoft.com/ink/2010/main" type="line" rotatedBoundingBox="18718,10953 18865,10953 18865,11121 18718,11121"/>
            </emma:interpretation>
          </emma:emma>
        </inkml:annotationXML>
        <inkml:traceGroup>
          <inkml:annotationXML>
            <emma:emma xmlns:emma="http://www.w3.org/2003/04/emma" version="1.0">
              <emma:interpretation id="{01E723AA-B287-2B4D-98B3-D4A037A8DF7E}" emma:medium="tactile" emma:mode="ink">
                <msink:context xmlns:msink="http://schemas.microsoft.com/ink/2010/main" type="inkWord" rotatedBoundingBox="18718,10953 18865,10953 18865,11121 18718,11121"/>
              </emma:interpretation>
            </emma:emma>
          </inkml:annotationXML>
          <inkml:trace contextRef="#ctx0" brushRef="#br0">0 169 8259,'0'-14'-114,"0"0"1,9 7 0,8-7 0,6-5-405,5-7 0,9-6 0,-4-10 0</inkml:trace>
        </inkml:traceGroup>
      </inkml:traceGroup>
    </inkml:traceGroup>
  </inkml:traceGroup>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12AFBA2-A5F3-4638-87BC-646E38DC635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 xmlns:a16="http://schemas.microsoft.com/office/drawing/2014/main" id="{B300BC73-9A54-4C1A-B83A-21D3785D45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 xmlns:a16="http://schemas.microsoft.com/office/drawing/2014/main" id="{8A8DD0F4-9A65-4732-AE13-6D4F166382E8}"/>
              </a:ext>
            </a:extLst>
          </p:cNvPr>
          <p:cNvSpPr>
            <a:spLocks noGrp="1"/>
          </p:cNvSpPr>
          <p:nvPr>
            <p:ph type="dt" sz="half" idx="10"/>
          </p:nvPr>
        </p:nvSpPr>
        <p:spPr/>
        <p:txBody>
          <a:bodyPr/>
          <a:lstStyle/>
          <a:p>
            <a:fld id="{A95B3BF0-19CC-434E-8E33-C750AA9F96F9}" type="datetimeFigureOut">
              <a:rPr lang="it-IT" smtClean="0"/>
              <a:t>18/11/17</a:t>
            </a:fld>
            <a:endParaRPr lang="it-IT"/>
          </a:p>
        </p:txBody>
      </p:sp>
      <p:sp>
        <p:nvSpPr>
          <p:cNvPr id="5" name="Segnaposto piè di pagina 4">
            <a:extLst>
              <a:ext uri="{FF2B5EF4-FFF2-40B4-BE49-F238E27FC236}">
                <a16:creationId xmlns="" xmlns:a16="http://schemas.microsoft.com/office/drawing/2014/main" id="{EE9D7B4C-073C-4D4B-8A08-784C0C96EB7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C4C67BBE-9633-497A-B5B9-B6F59EFE3827}"/>
              </a:ext>
            </a:extLst>
          </p:cNvPr>
          <p:cNvSpPr>
            <a:spLocks noGrp="1"/>
          </p:cNvSpPr>
          <p:nvPr>
            <p:ph type="sldNum" sz="quarter" idx="12"/>
          </p:nvPr>
        </p:nvSpPr>
        <p:spPr/>
        <p:txBody>
          <a:bodyPr/>
          <a:lstStyle/>
          <a:p>
            <a:fld id="{94F82CC0-E2C2-4AA3-86BD-C8495DFB960B}" type="slidenum">
              <a:rPr lang="it-IT" smtClean="0"/>
              <a:t>‹n.›</a:t>
            </a:fld>
            <a:endParaRPr lang="it-IT"/>
          </a:p>
        </p:txBody>
      </p:sp>
    </p:spTree>
    <p:extLst>
      <p:ext uri="{BB962C8B-B14F-4D97-AF65-F5344CB8AC3E}">
        <p14:creationId xmlns:p14="http://schemas.microsoft.com/office/powerpoint/2010/main" val="636292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D38EBEF6-02E5-441F-949D-F973ACEDB76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 xmlns:a16="http://schemas.microsoft.com/office/drawing/2014/main" id="{EDFEE4FA-A9A9-40E2-B7AF-C70BBFCBD234}"/>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6E7F63A3-0B5C-4105-9627-1AD298FECA02}"/>
              </a:ext>
            </a:extLst>
          </p:cNvPr>
          <p:cNvSpPr>
            <a:spLocks noGrp="1"/>
          </p:cNvSpPr>
          <p:nvPr>
            <p:ph type="dt" sz="half" idx="10"/>
          </p:nvPr>
        </p:nvSpPr>
        <p:spPr/>
        <p:txBody>
          <a:bodyPr/>
          <a:lstStyle/>
          <a:p>
            <a:fld id="{A95B3BF0-19CC-434E-8E33-C750AA9F96F9}" type="datetimeFigureOut">
              <a:rPr lang="it-IT" smtClean="0"/>
              <a:t>18/11/17</a:t>
            </a:fld>
            <a:endParaRPr lang="it-IT"/>
          </a:p>
        </p:txBody>
      </p:sp>
      <p:sp>
        <p:nvSpPr>
          <p:cNvPr id="5" name="Segnaposto piè di pagina 4">
            <a:extLst>
              <a:ext uri="{FF2B5EF4-FFF2-40B4-BE49-F238E27FC236}">
                <a16:creationId xmlns="" xmlns:a16="http://schemas.microsoft.com/office/drawing/2014/main" id="{071A0E7B-ED23-426E-A552-239415BCB18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6C20AE1B-130C-440A-A1DD-ED4A8C5D01FE}"/>
              </a:ext>
            </a:extLst>
          </p:cNvPr>
          <p:cNvSpPr>
            <a:spLocks noGrp="1"/>
          </p:cNvSpPr>
          <p:nvPr>
            <p:ph type="sldNum" sz="quarter" idx="12"/>
          </p:nvPr>
        </p:nvSpPr>
        <p:spPr/>
        <p:txBody>
          <a:bodyPr/>
          <a:lstStyle/>
          <a:p>
            <a:fld id="{94F82CC0-E2C2-4AA3-86BD-C8495DFB960B}" type="slidenum">
              <a:rPr lang="it-IT" smtClean="0"/>
              <a:t>‹n.›</a:t>
            </a:fld>
            <a:endParaRPr lang="it-IT"/>
          </a:p>
        </p:txBody>
      </p:sp>
    </p:spTree>
    <p:extLst>
      <p:ext uri="{BB962C8B-B14F-4D97-AF65-F5344CB8AC3E}">
        <p14:creationId xmlns:p14="http://schemas.microsoft.com/office/powerpoint/2010/main" val="2375123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 xmlns:a16="http://schemas.microsoft.com/office/drawing/2014/main" id="{1F2D8379-762F-4F9B-BDC6-70DB396F90B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 xmlns:a16="http://schemas.microsoft.com/office/drawing/2014/main" id="{B1C6F284-4DFC-40E7-879A-0B59DA2AD221}"/>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C430BA35-2A5E-45DE-B069-39C008A645B5}"/>
              </a:ext>
            </a:extLst>
          </p:cNvPr>
          <p:cNvSpPr>
            <a:spLocks noGrp="1"/>
          </p:cNvSpPr>
          <p:nvPr>
            <p:ph type="dt" sz="half" idx="10"/>
          </p:nvPr>
        </p:nvSpPr>
        <p:spPr/>
        <p:txBody>
          <a:bodyPr/>
          <a:lstStyle/>
          <a:p>
            <a:fld id="{A95B3BF0-19CC-434E-8E33-C750AA9F96F9}" type="datetimeFigureOut">
              <a:rPr lang="it-IT" smtClean="0"/>
              <a:t>18/11/17</a:t>
            </a:fld>
            <a:endParaRPr lang="it-IT"/>
          </a:p>
        </p:txBody>
      </p:sp>
      <p:sp>
        <p:nvSpPr>
          <p:cNvPr id="5" name="Segnaposto piè di pagina 4">
            <a:extLst>
              <a:ext uri="{FF2B5EF4-FFF2-40B4-BE49-F238E27FC236}">
                <a16:creationId xmlns="" xmlns:a16="http://schemas.microsoft.com/office/drawing/2014/main" id="{A8C5B556-9CB7-47D3-A930-A784C926043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4CFE612A-4B0C-48C7-AD9F-60CA7A95B5C2}"/>
              </a:ext>
            </a:extLst>
          </p:cNvPr>
          <p:cNvSpPr>
            <a:spLocks noGrp="1"/>
          </p:cNvSpPr>
          <p:nvPr>
            <p:ph type="sldNum" sz="quarter" idx="12"/>
          </p:nvPr>
        </p:nvSpPr>
        <p:spPr/>
        <p:txBody>
          <a:bodyPr/>
          <a:lstStyle/>
          <a:p>
            <a:fld id="{94F82CC0-E2C2-4AA3-86BD-C8495DFB960B}" type="slidenum">
              <a:rPr lang="it-IT" smtClean="0"/>
              <a:t>‹n.›</a:t>
            </a:fld>
            <a:endParaRPr lang="it-IT"/>
          </a:p>
        </p:txBody>
      </p:sp>
    </p:spTree>
    <p:extLst>
      <p:ext uri="{BB962C8B-B14F-4D97-AF65-F5344CB8AC3E}">
        <p14:creationId xmlns:p14="http://schemas.microsoft.com/office/powerpoint/2010/main" val="3298585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2F288433-EF15-4174-9DCF-91E62FD8488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7514B3DF-F2D6-4DC3-855D-2880D316E9D4}"/>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62AE7894-3FFB-4027-BB9B-239E0A1121AF}"/>
              </a:ext>
            </a:extLst>
          </p:cNvPr>
          <p:cNvSpPr>
            <a:spLocks noGrp="1"/>
          </p:cNvSpPr>
          <p:nvPr>
            <p:ph type="dt" sz="half" idx="10"/>
          </p:nvPr>
        </p:nvSpPr>
        <p:spPr/>
        <p:txBody>
          <a:bodyPr/>
          <a:lstStyle/>
          <a:p>
            <a:fld id="{A95B3BF0-19CC-434E-8E33-C750AA9F96F9}" type="datetimeFigureOut">
              <a:rPr lang="it-IT" smtClean="0"/>
              <a:t>18/11/17</a:t>
            </a:fld>
            <a:endParaRPr lang="it-IT"/>
          </a:p>
        </p:txBody>
      </p:sp>
      <p:sp>
        <p:nvSpPr>
          <p:cNvPr id="5" name="Segnaposto piè di pagina 4">
            <a:extLst>
              <a:ext uri="{FF2B5EF4-FFF2-40B4-BE49-F238E27FC236}">
                <a16:creationId xmlns="" xmlns:a16="http://schemas.microsoft.com/office/drawing/2014/main" id="{EE8B5BF1-4B83-4CDE-941F-7D6C6FDF77A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9C6B6360-E53E-47AB-A3F6-80BFAB4D9866}"/>
              </a:ext>
            </a:extLst>
          </p:cNvPr>
          <p:cNvSpPr>
            <a:spLocks noGrp="1"/>
          </p:cNvSpPr>
          <p:nvPr>
            <p:ph type="sldNum" sz="quarter" idx="12"/>
          </p:nvPr>
        </p:nvSpPr>
        <p:spPr/>
        <p:txBody>
          <a:bodyPr/>
          <a:lstStyle/>
          <a:p>
            <a:fld id="{94F82CC0-E2C2-4AA3-86BD-C8495DFB960B}" type="slidenum">
              <a:rPr lang="it-IT" smtClean="0"/>
              <a:t>‹n.›</a:t>
            </a:fld>
            <a:endParaRPr lang="it-IT"/>
          </a:p>
        </p:txBody>
      </p:sp>
    </p:spTree>
    <p:extLst>
      <p:ext uri="{BB962C8B-B14F-4D97-AF65-F5344CB8AC3E}">
        <p14:creationId xmlns:p14="http://schemas.microsoft.com/office/powerpoint/2010/main" val="2353367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B31443C9-D0C0-4A6D-8D2B-1714D94AB56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 xmlns:a16="http://schemas.microsoft.com/office/drawing/2014/main" id="{11666C23-BAA0-4BBD-9A98-B31A6BECBB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 xmlns:a16="http://schemas.microsoft.com/office/drawing/2014/main" id="{40960A7F-440D-461C-8E2B-CDA564110CD9}"/>
              </a:ext>
            </a:extLst>
          </p:cNvPr>
          <p:cNvSpPr>
            <a:spLocks noGrp="1"/>
          </p:cNvSpPr>
          <p:nvPr>
            <p:ph type="dt" sz="half" idx="10"/>
          </p:nvPr>
        </p:nvSpPr>
        <p:spPr/>
        <p:txBody>
          <a:bodyPr/>
          <a:lstStyle/>
          <a:p>
            <a:fld id="{A95B3BF0-19CC-434E-8E33-C750AA9F96F9}" type="datetimeFigureOut">
              <a:rPr lang="it-IT" smtClean="0"/>
              <a:t>18/11/17</a:t>
            </a:fld>
            <a:endParaRPr lang="it-IT"/>
          </a:p>
        </p:txBody>
      </p:sp>
      <p:sp>
        <p:nvSpPr>
          <p:cNvPr id="5" name="Segnaposto piè di pagina 4">
            <a:extLst>
              <a:ext uri="{FF2B5EF4-FFF2-40B4-BE49-F238E27FC236}">
                <a16:creationId xmlns="" xmlns:a16="http://schemas.microsoft.com/office/drawing/2014/main" id="{BC4C9608-FB34-4BDC-9F43-83087B55F0C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4B9D9A5C-8A77-4F39-AE38-DE2DB6E18660}"/>
              </a:ext>
            </a:extLst>
          </p:cNvPr>
          <p:cNvSpPr>
            <a:spLocks noGrp="1"/>
          </p:cNvSpPr>
          <p:nvPr>
            <p:ph type="sldNum" sz="quarter" idx="12"/>
          </p:nvPr>
        </p:nvSpPr>
        <p:spPr/>
        <p:txBody>
          <a:bodyPr/>
          <a:lstStyle/>
          <a:p>
            <a:fld id="{94F82CC0-E2C2-4AA3-86BD-C8495DFB960B}" type="slidenum">
              <a:rPr lang="it-IT" smtClean="0"/>
              <a:t>‹n.›</a:t>
            </a:fld>
            <a:endParaRPr lang="it-IT"/>
          </a:p>
        </p:txBody>
      </p:sp>
    </p:spTree>
    <p:extLst>
      <p:ext uri="{BB962C8B-B14F-4D97-AF65-F5344CB8AC3E}">
        <p14:creationId xmlns:p14="http://schemas.microsoft.com/office/powerpoint/2010/main" val="2043042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73174633-B844-4580-8DFC-FF82DB4550B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809C6704-DBD8-4874-B664-CFD6ECAC3BB7}"/>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 xmlns:a16="http://schemas.microsoft.com/office/drawing/2014/main" id="{F195F460-1F19-4143-84E8-10BD73701EF5}"/>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 xmlns:a16="http://schemas.microsoft.com/office/drawing/2014/main" id="{4A4DAD0F-E544-4531-A5A2-99F807418AF1}"/>
              </a:ext>
            </a:extLst>
          </p:cNvPr>
          <p:cNvSpPr>
            <a:spLocks noGrp="1"/>
          </p:cNvSpPr>
          <p:nvPr>
            <p:ph type="dt" sz="half" idx="10"/>
          </p:nvPr>
        </p:nvSpPr>
        <p:spPr/>
        <p:txBody>
          <a:bodyPr/>
          <a:lstStyle/>
          <a:p>
            <a:fld id="{A95B3BF0-19CC-434E-8E33-C750AA9F96F9}" type="datetimeFigureOut">
              <a:rPr lang="it-IT" smtClean="0"/>
              <a:t>18/11/17</a:t>
            </a:fld>
            <a:endParaRPr lang="it-IT"/>
          </a:p>
        </p:txBody>
      </p:sp>
      <p:sp>
        <p:nvSpPr>
          <p:cNvPr id="6" name="Segnaposto piè di pagina 5">
            <a:extLst>
              <a:ext uri="{FF2B5EF4-FFF2-40B4-BE49-F238E27FC236}">
                <a16:creationId xmlns="" xmlns:a16="http://schemas.microsoft.com/office/drawing/2014/main" id="{9F8AFE17-42CC-45BC-95F4-7BCF9B71748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16419228-D456-4609-97EB-878511171903}"/>
              </a:ext>
            </a:extLst>
          </p:cNvPr>
          <p:cNvSpPr>
            <a:spLocks noGrp="1"/>
          </p:cNvSpPr>
          <p:nvPr>
            <p:ph type="sldNum" sz="quarter" idx="12"/>
          </p:nvPr>
        </p:nvSpPr>
        <p:spPr/>
        <p:txBody>
          <a:bodyPr/>
          <a:lstStyle/>
          <a:p>
            <a:fld id="{94F82CC0-E2C2-4AA3-86BD-C8495DFB960B}" type="slidenum">
              <a:rPr lang="it-IT" smtClean="0"/>
              <a:t>‹n.›</a:t>
            </a:fld>
            <a:endParaRPr lang="it-IT"/>
          </a:p>
        </p:txBody>
      </p:sp>
    </p:spTree>
    <p:extLst>
      <p:ext uri="{BB962C8B-B14F-4D97-AF65-F5344CB8AC3E}">
        <p14:creationId xmlns:p14="http://schemas.microsoft.com/office/powerpoint/2010/main" val="279398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9090B852-0CA2-48A7-9891-93B6630A2B59}"/>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 xmlns:a16="http://schemas.microsoft.com/office/drawing/2014/main" id="{544D3707-B9D2-4398-A379-25903C796B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 xmlns:a16="http://schemas.microsoft.com/office/drawing/2014/main" id="{7C916495-5D60-49A8-88A7-4EFCFBE81D90}"/>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 xmlns:a16="http://schemas.microsoft.com/office/drawing/2014/main" id="{70CAF766-F7BC-4CBE-AFAA-A73113DC65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 xmlns:a16="http://schemas.microsoft.com/office/drawing/2014/main" id="{1B8C2B12-B403-4C2B-B3D1-5104814490D0}"/>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 xmlns:a16="http://schemas.microsoft.com/office/drawing/2014/main" id="{838258C2-6C05-4C86-83FC-C2596EE3AF8A}"/>
              </a:ext>
            </a:extLst>
          </p:cNvPr>
          <p:cNvSpPr>
            <a:spLocks noGrp="1"/>
          </p:cNvSpPr>
          <p:nvPr>
            <p:ph type="dt" sz="half" idx="10"/>
          </p:nvPr>
        </p:nvSpPr>
        <p:spPr/>
        <p:txBody>
          <a:bodyPr/>
          <a:lstStyle/>
          <a:p>
            <a:fld id="{A95B3BF0-19CC-434E-8E33-C750AA9F96F9}" type="datetimeFigureOut">
              <a:rPr lang="it-IT" smtClean="0"/>
              <a:t>18/11/17</a:t>
            </a:fld>
            <a:endParaRPr lang="it-IT"/>
          </a:p>
        </p:txBody>
      </p:sp>
      <p:sp>
        <p:nvSpPr>
          <p:cNvPr id="8" name="Segnaposto piè di pagina 7">
            <a:extLst>
              <a:ext uri="{FF2B5EF4-FFF2-40B4-BE49-F238E27FC236}">
                <a16:creationId xmlns="" xmlns:a16="http://schemas.microsoft.com/office/drawing/2014/main" id="{E10B0A6C-9992-40A4-8845-F12924E421C0}"/>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 xmlns:a16="http://schemas.microsoft.com/office/drawing/2014/main" id="{5A7F40DE-E401-4891-83D6-C3DE2CCAAA47}"/>
              </a:ext>
            </a:extLst>
          </p:cNvPr>
          <p:cNvSpPr>
            <a:spLocks noGrp="1"/>
          </p:cNvSpPr>
          <p:nvPr>
            <p:ph type="sldNum" sz="quarter" idx="12"/>
          </p:nvPr>
        </p:nvSpPr>
        <p:spPr/>
        <p:txBody>
          <a:bodyPr/>
          <a:lstStyle/>
          <a:p>
            <a:fld id="{94F82CC0-E2C2-4AA3-86BD-C8495DFB960B}" type="slidenum">
              <a:rPr lang="it-IT" smtClean="0"/>
              <a:t>‹n.›</a:t>
            </a:fld>
            <a:endParaRPr lang="it-IT"/>
          </a:p>
        </p:txBody>
      </p:sp>
    </p:spTree>
    <p:extLst>
      <p:ext uri="{BB962C8B-B14F-4D97-AF65-F5344CB8AC3E}">
        <p14:creationId xmlns:p14="http://schemas.microsoft.com/office/powerpoint/2010/main" val="1087176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19028413-AAD0-4BB2-B019-03E51123213E}"/>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 xmlns:a16="http://schemas.microsoft.com/office/drawing/2014/main" id="{F1D2FC12-9ADC-4257-B636-91EB83249EB9}"/>
              </a:ext>
            </a:extLst>
          </p:cNvPr>
          <p:cNvSpPr>
            <a:spLocks noGrp="1"/>
          </p:cNvSpPr>
          <p:nvPr>
            <p:ph type="dt" sz="half" idx="10"/>
          </p:nvPr>
        </p:nvSpPr>
        <p:spPr/>
        <p:txBody>
          <a:bodyPr/>
          <a:lstStyle/>
          <a:p>
            <a:fld id="{A95B3BF0-19CC-434E-8E33-C750AA9F96F9}" type="datetimeFigureOut">
              <a:rPr lang="it-IT" smtClean="0"/>
              <a:t>18/11/17</a:t>
            </a:fld>
            <a:endParaRPr lang="it-IT"/>
          </a:p>
        </p:txBody>
      </p:sp>
      <p:sp>
        <p:nvSpPr>
          <p:cNvPr id="4" name="Segnaposto piè di pagina 3">
            <a:extLst>
              <a:ext uri="{FF2B5EF4-FFF2-40B4-BE49-F238E27FC236}">
                <a16:creationId xmlns="" xmlns:a16="http://schemas.microsoft.com/office/drawing/2014/main" id="{84A1F33E-18CC-4A1D-8922-E7C1EA14DA0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 xmlns:a16="http://schemas.microsoft.com/office/drawing/2014/main" id="{50945CBC-E535-4826-AC20-6B48C441D3B0}"/>
              </a:ext>
            </a:extLst>
          </p:cNvPr>
          <p:cNvSpPr>
            <a:spLocks noGrp="1"/>
          </p:cNvSpPr>
          <p:nvPr>
            <p:ph type="sldNum" sz="quarter" idx="12"/>
          </p:nvPr>
        </p:nvSpPr>
        <p:spPr/>
        <p:txBody>
          <a:bodyPr/>
          <a:lstStyle/>
          <a:p>
            <a:fld id="{94F82CC0-E2C2-4AA3-86BD-C8495DFB960B}" type="slidenum">
              <a:rPr lang="it-IT" smtClean="0"/>
              <a:t>‹n.›</a:t>
            </a:fld>
            <a:endParaRPr lang="it-IT"/>
          </a:p>
        </p:txBody>
      </p:sp>
    </p:spTree>
    <p:extLst>
      <p:ext uri="{BB962C8B-B14F-4D97-AF65-F5344CB8AC3E}">
        <p14:creationId xmlns:p14="http://schemas.microsoft.com/office/powerpoint/2010/main" val="2742461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 xmlns:a16="http://schemas.microsoft.com/office/drawing/2014/main" id="{F5506A6B-132C-4A8F-9962-98AC521D3E56}"/>
              </a:ext>
            </a:extLst>
          </p:cNvPr>
          <p:cNvSpPr>
            <a:spLocks noGrp="1"/>
          </p:cNvSpPr>
          <p:nvPr>
            <p:ph type="dt" sz="half" idx="10"/>
          </p:nvPr>
        </p:nvSpPr>
        <p:spPr/>
        <p:txBody>
          <a:bodyPr/>
          <a:lstStyle/>
          <a:p>
            <a:fld id="{A95B3BF0-19CC-434E-8E33-C750AA9F96F9}" type="datetimeFigureOut">
              <a:rPr lang="it-IT" smtClean="0"/>
              <a:t>18/11/17</a:t>
            </a:fld>
            <a:endParaRPr lang="it-IT"/>
          </a:p>
        </p:txBody>
      </p:sp>
      <p:sp>
        <p:nvSpPr>
          <p:cNvPr id="3" name="Segnaposto piè di pagina 2">
            <a:extLst>
              <a:ext uri="{FF2B5EF4-FFF2-40B4-BE49-F238E27FC236}">
                <a16:creationId xmlns="" xmlns:a16="http://schemas.microsoft.com/office/drawing/2014/main" id="{BDF62802-D76D-4FD4-8DA1-D7FAA87FE111}"/>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 xmlns:a16="http://schemas.microsoft.com/office/drawing/2014/main" id="{2757188A-CF8F-45DE-8F2E-9C2F0616D3E7}"/>
              </a:ext>
            </a:extLst>
          </p:cNvPr>
          <p:cNvSpPr>
            <a:spLocks noGrp="1"/>
          </p:cNvSpPr>
          <p:nvPr>
            <p:ph type="sldNum" sz="quarter" idx="12"/>
          </p:nvPr>
        </p:nvSpPr>
        <p:spPr/>
        <p:txBody>
          <a:bodyPr/>
          <a:lstStyle/>
          <a:p>
            <a:fld id="{94F82CC0-E2C2-4AA3-86BD-C8495DFB960B}" type="slidenum">
              <a:rPr lang="it-IT" smtClean="0"/>
              <a:t>‹n.›</a:t>
            </a:fld>
            <a:endParaRPr lang="it-IT"/>
          </a:p>
        </p:txBody>
      </p:sp>
    </p:spTree>
    <p:extLst>
      <p:ext uri="{BB962C8B-B14F-4D97-AF65-F5344CB8AC3E}">
        <p14:creationId xmlns:p14="http://schemas.microsoft.com/office/powerpoint/2010/main" val="3701097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C2E418F1-3148-4D72-841E-15F1557E9C2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FB147489-C737-4607-B764-16C23D197C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 xmlns:a16="http://schemas.microsoft.com/office/drawing/2014/main" id="{00E83009-3B99-4CA8-B261-1BD089F0A5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 xmlns:a16="http://schemas.microsoft.com/office/drawing/2014/main" id="{6AAEC8F7-84FE-4134-A3FE-8862A2B6B33B}"/>
              </a:ext>
            </a:extLst>
          </p:cNvPr>
          <p:cNvSpPr>
            <a:spLocks noGrp="1"/>
          </p:cNvSpPr>
          <p:nvPr>
            <p:ph type="dt" sz="half" idx="10"/>
          </p:nvPr>
        </p:nvSpPr>
        <p:spPr/>
        <p:txBody>
          <a:bodyPr/>
          <a:lstStyle/>
          <a:p>
            <a:fld id="{A95B3BF0-19CC-434E-8E33-C750AA9F96F9}" type="datetimeFigureOut">
              <a:rPr lang="it-IT" smtClean="0"/>
              <a:t>18/11/17</a:t>
            </a:fld>
            <a:endParaRPr lang="it-IT"/>
          </a:p>
        </p:txBody>
      </p:sp>
      <p:sp>
        <p:nvSpPr>
          <p:cNvPr id="6" name="Segnaposto piè di pagina 5">
            <a:extLst>
              <a:ext uri="{FF2B5EF4-FFF2-40B4-BE49-F238E27FC236}">
                <a16:creationId xmlns="" xmlns:a16="http://schemas.microsoft.com/office/drawing/2014/main" id="{A4E6130C-E05D-4D82-901E-924FAE777DB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57C66462-2046-454F-B0E0-56853AFFCD27}"/>
              </a:ext>
            </a:extLst>
          </p:cNvPr>
          <p:cNvSpPr>
            <a:spLocks noGrp="1"/>
          </p:cNvSpPr>
          <p:nvPr>
            <p:ph type="sldNum" sz="quarter" idx="12"/>
          </p:nvPr>
        </p:nvSpPr>
        <p:spPr/>
        <p:txBody>
          <a:bodyPr/>
          <a:lstStyle/>
          <a:p>
            <a:fld id="{94F82CC0-E2C2-4AA3-86BD-C8495DFB960B}" type="slidenum">
              <a:rPr lang="it-IT" smtClean="0"/>
              <a:t>‹n.›</a:t>
            </a:fld>
            <a:endParaRPr lang="it-IT"/>
          </a:p>
        </p:txBody>
      </p:sp>
    </p:spTree>
    <p:extLst>
      <p:ext uri="{BB962C8B-B14F-4D97-AF65-F5344CB8AC3E}">
        <p14:creationId xmlns:p14="http://schemas.microsoft.com/office/powerpoint/2010/main" val="3030840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FBCD9505-9A53-471C-BF96-0755C6F9F03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 xmlns:a16="http://schemas.microsoft.com/office/drawing/2014/main" id="{689AB692-01E9-44A4-A6CE-E0016BB9B0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 xmlns:a16="http://schemas.microsoft.com/office/drawing/2014/main" id="{13401074-FCBE-4CED-AD21-C72A016B36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 xmlns:a16="http://schemas.microsoft.com/office/drawing/2014/main" id="{323882A8-9AE3-445A-A227-EAB1990CC949}"/>
              </a:ext>
            </a:extLst>
          </p:cNvPr>
          <p:cNvSpPr>
            <a:spLocks noGrp="1"/>
          </p:cNvSpPr>
          <p:nvPr>
            <p:ph type="dt" sz="half" idx="10"/>
          </p:nvPr>
        </p:nvSpPr>
        <p:spPr/>
        <p:txBody>
          <a:bodyPr/>
          <a:lstStyle/>
          <a:p>
            <a:fld id="{A95B3BF0-19CC-434E-8E33-C750AA9F96F9}" type="datetimeFigureOut">
              <a:rPr lang="it-IT" smtClean="0"/>
              <a:t>18/11/17</a:t>
            </a:fld>
            <a:endParaRPr lang="it-IT"/>
          </a:p>
        </p:txBody>
      </p:sp>
      <p:sp>
        <p:nvSpPr>
          <p:cNvPr id="6" name="Segnaposto piè di pagina 5">
            <a:extLst>
              <a:ext uri="{FF2B5EF4-FFF2-40B4-BE49-F238E27FC236}">
                <a16:creationId xmlns="" xmlns:a16="http://schemas.microsoft.com/office/drawing/2014/main" id="{467DF745-9E17-4CC5-9D1E-9582D7D3532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3B11D0A8-CDE9-4857-8B7B-F966149E6B37}"/>
              </a:ext>
            </a:extLst>
          </p:cNvPr>
          <p:cNvSpPr>
            <a:spLocks noGrp="1"/>
          </p:cNvSpPr>
          <p:nvPr>
            <p:ph type="sldNum" sz="quarter" idx="12"/>
          </p:nvPr>
        </p:nvSpPr>
        <p:spPr/>
        <p:txBody>
          <a:bodyPr/>
          <a:lstStyle/>
          <a:p>
            <a:fld id="{94F82CC0-E2C2-4AA3-86BD-C8495DFB960B}" type="slidenum">
              <a:rPr lang="it-IT" smtClean="0"/>
              <a:t>‹n.›</a:t>
            </a:fld>
            <a:endParaRPr lang="it-IT"/>
          </a:p>
        </p:txBody>
      </p:sp>
    </p:spTree>
    <p:extLst>
      <p:ext uri="{BB962C8B-B14F-4D97-AF65-F5344CB8AC3E}">
        <p14:creationId xmlns:p14="http://schemas.microsoft.com/office/powerpoint/2010/main" val="40579636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 xmlns:a16="http://schemas.microsoft.com/office/drawing/2014/main" id="{6582BA9D-2963-4AC4-928F-39367D8540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 xmlns:a16="http://schemas.microsoft.com/office/drawing/2014/main" id="{9C77DAAB-0079-4114-A5F5-5355FADB4E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FAC6F720-2854-43EC-ACCA-7BF91BD424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5B3BF0-19CC-434E-8E33-C750AA9F96F9}" type="datetimeFigureOut">
              <a:rPr lang="it-IT" smtClean="0"/>
              <a:t>18/11/17</a:t>
            </a:fld>
            <a:endParaRPr lang="it-IT"/>
          </a:p>
        </p:txBody>
      </p:sp>
      <p:sp>
        <p:nvSpPr>
          <p:cNvPr id="5" name="Segnaposto piè di pagina 4">
            <a:extLst>
              <a:ext uri="{FF2B5EF4-FFF2-40B4-BE49-F238E27FC236}">
                <a16:creationId xmlns="" xmlns:a16="http://schemas.microsoft.com/office/drawing/2014/main" id="{1C74F17B-BB88-492A-8D59-9280A25098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 xmlns:a16="http://schemas.microsoft.com/office/drawing/2014/main" id="{96E59543-F425-4495-8B9C-24CD362FE3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F82CC0-E2C2-4AA3-86BD-C8495DFB960B}" type="slidenum">
              <a:rPr lang="it-IT" smtClean="0"/>
              <a:t>‹n.›</a:t>
            </a:fld>
            <a:endParaRPr lang="it-IT"/>
          </a:p>
        </p:txBody>
      </p:sp>
    </p:spTree>
    <p:extLst>
      <p:ext uri="{BB962C8B-B14F-4D97-AF65-F5344CB8AC3E}">
        <p14:creationId xmlns:p14="http://schemas.microsoft.com/office/powerpoint/2010/main" val="2035118583"/>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11" Type="http://schemas.openxmlformats.org/officeDocument/2006/relationships/customXml" Target="../ink/ink5.xml"/><Relationship Id="rId12" Type="http://schemas.openxmlformats.org/officeDocument/2006/relationships/image" Target="../media/image9.png"/><Relationship Id="rId13" Type="http://schemas.openxmlformats.org/officeDocument/2006/relationships/customXml" Target="../ink/ink6.xml"/><Relationship Id="rId14" Type="http://schemas.openxmlformats.org/officeDocument/2006/relationships/image" Target="../media/image10.png"/><Relationship Id="rId15" Type="http://schemas.openxmlformats.org/officeDocument/2006/relationships/customXml" Target="../ink/ink7.xml"/><Relationship Id="rId16" Type="http://schemas.openxmlformats.org/officeDocument/2006/relationships/image" Target="../media/image11.png"/><Relationship Id="rId1" Type="http://schemas.openxmlformats.org/officeDocument/2006/relationships/slideLayout" Target="../slideLayouts/slideLayout4.xml"/><Relationship Id="rId2" Type="http://schemas.openxmlformats.org/officeDocument/2006/relationships/image" Target="../media/image4.jpg"/><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customXml" Target="../ink/ink2.xml"/><Relationship Id="rId6" Type="http://schemas.openxmlformats.org/officeDocument/2006/relationships/image" Target="../media/image6.png"/><Relationship Id="rId7" Type="http://schemas.openxmlformats.org/officeDocument/2006/relationships/customXml" Target="../ink/ink3.xml"/><Relationship Id="rId8" Type="http://schemas.openxmlformats.org/officeDocument/2006/relationships/image" Target="../media/image7.png"/><Relationship Id="rId9" Type="http://schemas.openxmlformats.org/officeDocument/2006/relationships/customXml" Target="../ink/ink4.xml"/><Relationship Id="rId10"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jpg"/><Relationship Id="rId6" Type="http://schemas.openxmlformats.org/officeDocument/2006/relationships/image" Target="../media/image11.jpg"/><Relationship Id="rId7" Type="http://schemas.openxmlformats.org/officeDocument/2006/relationships/comments" Target="../comments/comment1.xml"/><Relationship Id="rId1" Type="http://schemas.openxmlformats.org/officeDocument/2006/relationships/slideLayout" Target="../slideLayouts/slideLayout7.xml"/><Relationship Id="rId2" Type="http://schemas.openxmlformats.org/officeDocument/2006/relationships/image" Target="../media/image7.jpg"/></Relationships>
</file>

<file path=ppt/slides/_rels/slide4.xml.rels><?xml version="1.0" encoding="UTF-8" standalone="yes"?>
<Relationships xmlns="http://schemas.openxmlformats.org/package/2006/relationships"><Relationship Id="rId11" Type="http://schemas.openxmlformats.org/officeDocument/2006/relationships/image" Target="../media/image37.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customXml" Target="../ink/ink8.xml"/><Relationship Id="rId4" Type="http://schemas.openxmlformats.org/officeDocument/2006/relationships/image" Target="../media/image33.png"/><Relationship Id="rId5" Type="http://schemas.openxmlformats.org/officeDocument/2006/relationships/image" Target="../media/image12.png"/><Relationship Id="rId6" Type="http://schemas.openxmlformats.org/officeDocument/2006/relationships/customXml" Target="../ink/ink9.xml"/><Relationship Id="rId7" Type="http://schemas.openxmlformats.org/officeDocument/2006/relationships/image" Target="../media/image35.png"/><Relationship Id="rId8" Type="http://schemas.openxmlformats.org/officeDocument/2006/relationships/customXml" Target="../ink/ink10.xml"/><Relationship Id="rId9" Type="http://schemas.openxmlformats.org/officeDocument/2006/relationships/image" Target="../media/image36.png"/><Relationship Id="rId10" Type="http://schemas.openxmlformats.org/officeDocument/2006/relationships/customXml" Target="../ink/ink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6.xml.rels><?xml version="1.0" encoding="UTF-8" standalone="yes"?>
<Relationships xmlns="http://schemas.openxmlformats.org/package/2006/relationships"><Relationship Id="rId13" Type="http://schemas.openxmlformats.org/officeDocument/2006/relationships/image" Target="../media/image24.png"/><Relationship Id="rId14" Type="http://schemas.openxmlformats.org/officeDocument/2006/relationships/customXml" Target="../ink/ink13.xml"/><Relationship Id="rId15" Type="http://schemas.openxmlformats.org/officeDocument/2006/relationships/image" Target="../media/image25.png"/><Relationship Id="rId16" Type="http://schemas.openxmlformats.org/officeDocument/2006/relationships/customXml" Target="../ink/ink14.xml"/><Relationship Id="rId17" Type="http://schemas.openxmlformats.org/officeDocument/2006/relationships/image" Target="../media/image26.png"/><Relationship Id="rId18" Type="http://schemas.openxmlformats.org/officeDocument/2006/relationships/customXml" Target="../ink/ink15.xml"/><Relationship Id="rId19" Type="http://schemas.openxmlformats.org/officeDocument/2006/relationships/image" Target="../media/image21.png"/><Relationship Id="rId20" Type="http://schemas.openxmlformats.org/officeDocument/2006/relationships/customXml" Target="../ink/ink16.xml"/><Relationship Id="rId21"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customXml" Target="../ink/ink12.xml"/><Relationship Id="rId22" Type="http://schemas.openxmlformats.org/officeDocument/2006/relationships/customXml" Target="../ink/ink17.xml"/><Relationship Id="rId23" Type="http://schemas.openxmlformats.org/officeDocument/2006/relationships/image" Target="../media/image23.png"/></Relationships>
</file>

<file path=ppt/slides/_rels/slide7.xml.rels><?xml version="1.0" encoding="UTF-8" standalone="yes"?>
<Relationships xmlns="http://schemas.openxmlformats.org/package/2006/relationships"><Relationship Id="rId11" Type="http://schemas.openxmlformats.org/officeDocument/2006/relationships/image" Target="../media/image32.png"/><Relationship Id="rId12" Type="http://schemas.openxmlformats.org/officeDocument/2006/relationships/comments" Target="../comments/comment2.xml"/><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customXml" Target="../ink/ink18.xml"/><Relationship Id="rId5" Type="http://schemas.openxmlformats.org/officeDocument/2006/relationships/image" Target="../media/image29.png"/><Relationship Id="rId6" Type="http://schemas.openxmlformats.org/officeDocument/2006/relationships/customXml" Target="../ink/ink19.xml"/><Relationship Id="rId7" Type="http://schemas.openxmlformats.org/officeDocument/2006/relationships/image" Target="../media/image30.png"/><Relationship Id="rId8" Type="http://schemas.openxmlformats.org/officeDocument/2006/relationships/customXml" Target="../ink/ink20.xml"/><Relationship Id="rId9" Type="http://schemas.openxmlformats.org/officeDocument/2006/relationships/image" Target="../media/image31.png"/><Relationship Id="rId10" Type="http://schemas.openxmlformats.org/officeDocument/2006/relationships/customXml" Target="../ink/ink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olo 4">
            <a:extLst>
              <a:ext uri="{FF2B5EF4-FFF2-40B4-BE49-F238E27FC236}">
                <a16:creationId xmlns="" xmlns:a16="http://schemas.microsoft.com/office/drawing/2014/main" id="{CA025AFE-DD33-4E5E-9B28-98B9AD6836DC}"/>
              </a:ext>
            </a:extLst>
          </p:cNvPr>
          <p:cNvSpPr>
            <a:spLocks noGrp="1"/>
          </p:cNvSpPr>
          <p:nvPr>
            <p:ph type="title"/>
          </p:nvPr>
        </p:nvSpPr>
        <p:spPr>
          <a:xfrm>
            <a:off x="1337520" y="1098901"/>
            <a:ext cx="10515600" cy="853102"/>
          </a:xfrm>
        </p:spPr>
        <p:txBody>
          <a:bodyPr/>
          <a:lstStyle/>
          <a:p>
            <a:pPr algn="r"/>
            <a:r>
              <a:rPr lang="it-IT" sz="3200" dirty="0">
                <a:latin typeface="Arial" panose="020B0604020202020204" pitchFamily="34" charset="0"/>
                <a:cs typeface="Arial" panose="020B0604020202020204" pitchFamily="34" charset="0"/>
              </a:rPr>
              <a:t>Gerundo Center </a:t>
            </a:r>
            <a:r>
              <a:rPr lang="it-IT" dirty="0">
                <a:latin typeface="Arial" panose="020B0604020202020204" pitchFamily="34" charset="0"/>
                <a:cs typeface="Arial" panose="020B0604020202020204" pitchFamily="34" charset="0"/>
              </a:rPr>
              <a:t/>
            </a:r>
            <a:br>
              <a:rPr lang="it-IT" dirty="0">
                <a:latin typeface="Arial" panose="020B0604020202020204" pitchFamily="34" charset="0"/>
                <a:cs typeface="Arial" panose="020B0604020202020204" pitchFamily="34" charset="0"/>
              </a:rPr>
            </a:br>
            <a:r>
              <a:rPr lang="it-IT" sz="1200" dirty="0">
                <a:latin typeface="Arial" panose="020B0604020202020204" pitchFamily="34" charset="0"/>
                <a:cs typeface="Arial" panose="020B0604020202020204" pitchFamily="34" charset="0"/>
              </a:rPr>
              <a:t>Progetto di recupero </a:t>
            </a:r>
            <a:r>
              <a:rPr lang="it-IT" sz="1200" dirty="0" smtClean="0">
                <a:latin typeface="Arial" panose="020B0604020202020204" pitchFamily="34" charset="0"/>
                <a:cs typeface="Arial" panose="020B0604020202020204" pitchFamily="34" charset="0"/>
              </a:rPr>
              <a:t>immobile esistente mai ultimato </a:t>
            </a:r>
            <a:endParaRPr lang="it-IT" sz="1200" dirty="0">
              <a:latin typeface="Arial" panose="020B0604020202020204" pitchFamily="34" charset="0"/>
              <a:cs typeface="Arial" panose="020B0604020202020204" pitchFamily="34" charset="0"/>
            </a:endParaRPr>
          </a:p>
        </p:txBody>
      </p:sp>
      <p:sp>
        <p:nvSpPr>
          <p:cNvPr id="11" name="Sottotitolo 10"/>
          <p:cNvSpPr>
            <a:spLocks noGrp="1"/>
          </p:cNvSpPr>
          <p:nvPr>
            <p:ph sz="half" idx="2"/>
          </p:nvPr>
        </p:nvSpPr>
        <p:spPr>
          <a:xfrm>
            <a:off x="6066366" y="2067530"/>
            <a:ext cx="5181600" cy="4351338"/>
          </a:xfrm>
        </p:spPr>
        <p:txBody>
          <a:bodyPr>
            <a:normAutofit/>
          </a:bodyPr>
          <a:lstStyle/>
          <a:p>
            <a:r>
              <a:rPr lang="it-IT" sz="1100" dirty="0">
                <a:solidFill>
                  <a:srgbClr val="FFFFFF"/>
                </a:solidFill>
              </a:rPr>
              <a:t>Edificio Polifunzionale</a:t>
            </a:r>
          </a:p>
          <a:p>
            <a:r>
              <a:rPr lang="it-IT" sz="1100" dirty="0">
                <a:solidFill>
                  <a:srgbClr val="FFFFFF"/>
                </a:solidFill>
              </a:rPr>
              <a:t>CREMA – Via Indipendenza, ang. Via Gerundo</a:t>
            </a:r>
          </a:p>
        </p:txBody>
      </p:sp>
      <p:pic>
        <p:nvPicPr>
          <p:cNvPr id="7" name="Immagine 7">
            <a:extLst>
              <a:ext uri="{FF2B5EF4-FFF2-40B4-BE49-F238E27FC236}">
                <a16:creationId xmlns="" xmlns:a16="http://schemas.microsoft.com/office/drawing/2014/main" id="{BC8FD70C-686F-5648-868F-628768DBA07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22275" y="2136360"/>
            <a:ext cx="5491692" cy="4118769"/>
          </a:xfrm>
          <a:prstGeom prst="rect">
            <a:avLst/>
          </a:prstGeom>
        </p:spPr>
      </p:pic>
      <mc:AlternateContent xmlns:mc="http://schemas.openxmlformats.org/markup-compatibility/2006" xmlns:p14="http://schemas.microsoft.com/office/powerpoint/2010/main">
        <mc:Choice Requires="p14">
          <p:contentPart p14:bwMode="auto" r:id="rId3">
            <p14:nvContentPartPr>
              <p14:cNvPr id="19" name="Input penna 19">
                <a:extLst>
                  <a:ext uri="{FF2B5EF4-FFF2-40B4-BE49-F238E27FC236}">
                    <a16:creationId xmlns="" xmlns:a16="http://schemas.microsoft.com/office/drawing/2014/main" id="{7A454250-085D-044C-A498-033882886C97}"/>
                  </a:ext>
                </a:extLst>
              </p14:cNvPr>
              <p14:cNvContentPartPr/>
              <p14:nvPr/>
            </p14:nvContentPartPr>
            <p14:xfrm>
              <a:off x="8008227" y="3916148"/>
              <a:ext cx="7920" cy="19800"/>
            </p14:xfrm>
          </p:contentPart>
        </mc:Choice>
        <mc:Fallback xmlns="">
          <p:pic>
            <p:nvPicPr>
              <p:cNvPr id="19" name="Input penna 19">
                <a:extLst>
                  <a:ext uri="{FF2B5EF4-FFF2-40B4-BE49-F238E27FC236}">
                    <a16:creationId xmlns:a16="http://schemas.microsoft.com/office/drawing/2014/main" id="{7A454250-085D-044C-A498-033882886C97}"/>
                  </a:ext>
                </a:extLst>
              </p:cNvPr>
              <p:cNvPicPr/>
              <p:nvPr/>
            </p:nvPicPr>
            <p:blipFill>
              <a:blip r:embed="rId4"/>
              <a:stretch>
                <a:fillRect/>
              </a:stretch>
            </p:blipFill>
            <p:spPr>
              <a:xfrm>
                <a:off x="7992747" y="3900668"/>
                <a:ext cx="38520" cy="50400"/>
              </a:xfrm>
              <a:prstGeom prst="rect">
                <a:avLst/>
              </a:prstGeom>
            </p:spPr>
          </p:pic>
        </mc:Fallback>
      </mc:AlternateContent>
      <p:pic>
        <p:nvPicPr>
          <p:cNvPr id="21" name="Immagine 21">
            <a:extLst>
              <a:ext uri="{FF2B5EF4-FFF2-40B4-BE49-F238E27FC236}">
                <a16:creationId xmlns="" xmlns:a16="http://schemas.microsoft.com/office/drawing/2014/main" id="{E9B293F7-9F40-014B-A9C0-348736355B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8791" y="2136360"/>
            <a:ext cx="5804329" cy="4118769"/>
          </a:xfrm>
          <a:prstGeom prst="rect">
            <a:avLst/>
          </a:prstGeom>
        </p:spPr>
      </p:pic>
    </p:spTree>
    <p:extLst>
      <p:ext uri="{BB962C8B-B14F-4D97-AF65-F5344CB8AC3E}">
        <p14:creationId xmlns:p14="http://schemas.microsoft.com/office/powerpoint/2010/main" val="168296090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p:cNvSpPr>
            <a:spLocks noGrp="1"/>
          </p:cNvSpPr>
          <p:nvPr>
            <p:ph type="title"/>
          </p:nvPr>
        </p:nvSpPr>
        <p:spPr>
          <a:xfrm>
            <a:off x="1553403" y="164922"/>
            <a:ext cx="10236437" cy="1130269"/>
          </a:xfrm>
        </p:spPr>
        <p:txBody>
          <a:bodyPr>
            <a:noAutofit/>
          </a:bodyPr>
          <a:lstStyle/>
          <a:p>
            <a:pPr algn="just"/>
            <a:r>
              <a:rPr lang="it-IT" sz="1600" b="1" dirty="0">
                <a:solidFill>
                  <a:srgbClr val="C00000"/>
                </a:solidFill>
              </a:rPr>
              <a:t>Ubicazione : </a:t>
            </a:r>
            <a:r>
              <a:rPr lang="it-IT" sz="1600" b="1" dirty="0">
                <a:solidFill>
                  <a:schemeClr val="accent1">
                    <a:lumMod val="75000"/>
                  </a:schemeClr>
                </a:solidFill>
              </a:rPr>
              <a:t> L’</a:t>
            </a:r>
            <a:r>
              <a:rPr lang="it-IT" sz="1600" dirty="0"/>
              <a:t>edificio si trova in prossimità del centro storico di Crema in corrispondenza di uno dei principali assi viari della città: Via Indipendenza. Le fermate dei mezzi pubblici si trovano a pochi metri dal lotto rendendo agevole il collegamento con qualsiasi punto della città. Inoltre la vicinanza alla grande rotatoria  consente un facile accesso alla struttura anche ai visitatori che giungono da Milano, Lodi, Piacenza, Cremona, Brescia e Bergamo.</a:t>
            </a:r>
          </a:p>
        </p:txBody>
      </p:sp>
      <p:pic>
        <p:nvPicPr>
          <p:cNvPr id="14" name="Segnaposto contenuto 1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38232" y="1456810"/>
            <a:ext cx="3206154" cy="2404616"/>
          </a:xfrm>
        </p:spPr>
      </p:pic>
      <p:pic>
        <p:nvPicPr>
          <p:cNvPr id="15" name="Segnaposto contenuto 1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638232" y="4011836"/>
            <a:ext cx="3206154" cy="2404616"/>
          </a:xfrm>
        </p:spPr>
      </p:pic>
      <p:pic>
        <p:nvPicPr>
          <p:cNvPr id="17" name="Immagin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7551" y="1456810"/>
            <a:ext cx="6622289" cy="4966717"/>
          </a:xfrm>
          <a:prstGeom prst="rect">
            <a:avLst/>
          </a:prstGeom>
        </p:spPr>
      </p:pic>
      <mc:AlternateContent xmlns:mc="http://schemas.openxmlformats.org/markup-compatibility/2006" xmlns:p14="http://schemas.microsoft.com/office/powerpoint/2010/main">
        <mc:Choice Requires="p14">
          <p:contentPart p14:bwMode="auto" r:id="rId5">
            <p14:nvContentPartPr>
              <p14:cNvPr id="40" name="Input penna 39"/>
              <p14:cNvContentPartPr/>
              <p14:nvPr/>
            </p14:nvContentPartPr>
            <p14:xfrm>
              <a:off x="2320216" y="2845893"/>
              <a:ext cx="230400" cy="190160"/>
            </p14:xfrm>
          </p:contentPart>
        </mc:Choice>
        <mc:Fallback xmlns="">
          <p:pic>
            <p:nvPicPr>
              <p:cNvPr id="40" name="Input penna 39"/>
              <p:cNvPicPr/>
              <p:nvPr/>
            </p:nvPicPr>
            <p:blipFill>
              <a:blip r:embed="rId6"/>
              <a:stretch>
                <a:fillRect/>
              </a:stretch>
            </p:blipFill>
            <p:spPr>
              <a:xfrm>
                <a:off x="2286016" y="2829695"/>
                <a:ext cx="807480" cy="233179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2" name="Input penna 41"/>
              <p14:cNvContentPartPr/>
              <p14:nvPr/>
            </p14:nvContentPartPr>
            <p14:xfrm>
              <a:off x="6853357" y="2579047"/>
              <a:ext cx="1560600" cy="2294640"/>
            </p14:xfrm>
          </p:contentPart>
        </mc:Choice>
        <mc:Fallback xmlns="">
          <p:pic>
            <p:nvPicPr>
              <p:cNvPr id="42" name="Input penna 41"/>
              <p:cNvPicPr/>
              <p:nvPr/>
            </p:nvPicPr>
            <p:blipFill>
              <a:blip r:embed="rId8"/>
              <a:stretch>
                <a:fillRect/>
              </a:stretch>
            </p:blipFill>
            <p:spPr>
              <a:xfrm>
                <a:off x="6837153" y="2562847"/>
                <a:ext cx="1593007" cy="2327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5" name="Input penna 54"/>
              <p14:cNvContentPartPr/>
              <p14:nvPr/>
            </p14:nvContentPartPr>
            <p14:xfrm>
              <a:off x="9158797" y="3843007"/>
              <a:ext cx="36720" cy="55080"/>
            </p14:xfrm>
          </p:contentPart>
        </mc:Choice>
        <mc:Fallback xmlns="">
          <p:pic>
            <p:nvPicPr>
              <p:cNvPr id="55" name="Input penna 54"/>
              <p:cNvPicPr/>
              <p:nvPr/>
            </p:nvPicPr>
            <p:blipFill>
              <a:blip r:embed="rId10"/>
              <a:stretch>
                <a:fillRect/>
              </a:stretch>
            </p:blipFill>
            <p:spPr>
              <a:xfrm>
                <a:off x="9142597" y="3826807"/>
                <a:ext cx="6912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7" name="Input penna 56"/>
              <p14:cNvContentPartPr/>
              <p14:nvPr/>
            </p14:nvContentPartPr>
            <p14:xfrm>
              <a:off x="8300197" y="3108967"/>
              <a:ext cx="873720" cy="734760"/>
            </p14:xfrm>
          </p:contentPart>
        </mc:Choice>
        <mc:Fallback xmlns="">
          <p:pic>
            <p:nvPicPr>
              <p:cNvPr id="57" name="Input penna 56"/>
              <p:cNvPicPr/>
              <p:nvPr/>
            </p:nvPicPr>
            <p:blipFill>
              <a:blip r:embed="rId12"/>
              <a:stretch>
                <a:fillRect/>
              </a:stretch>
            </p:blipFill>
            <p:spPr>
              <a:xfrm>
                <a:off x="8283990" y="3092767"/>
                <a:ext cx="906133" cy="7668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8" name="Input penna 57"/>
              <p14:cNvContentPartPr/>
              <p14:nvPr/>
            </p14:nvContentPartPr>
            <p14:xfrm>
              <a:off x="8398837" y="3890527"/>
              <a:ext cx="800280" cy="961200"/>
            </p14:xfrm>
          </p:contentPart>
        </mc:Choice>
        <mc:Fallback xmlns="">
          <p:pic>
            <p:nvPicPr>
              <p:cNvPr id="58" name="Input penna 57"/>
              <p:cNvPicPr/>
              <p:nvPr/>
            </p:nvPicPr>
            <p:blipFill>
              <a:blip r:embed="rId14"/>
              <a:stretch>
                <a:fillRect/>
              </a:stretch>
            </p:blipFill>
            <p:spPr>
              <a:xfrm>
                <a:off x="8382637" y="3874327"/>
                <a:ext cx="832680" cy="993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 name="Input penna 6"/>
              <p14:cNvContentPartPr/>
              <p14:nvPr/>
            </p14:nvContentPartPr>
            <p14:xfrm>
              <a:off x="2302301" y="4531413"/>
              <a:ext cx="775355" cy="614049"/>
            </p14:xfrm>
          </p:contentPart>
        </mc:Choice>
        <mc:Fallback xmlns="">
          <p:pic>
            <p:nvPicPr>
              <p:cNvPr id="7" name="Input penna 6"/>
              <p:cNvPicPr/>
              <p:nvPr/>
            </p:nvPicPr>
            <p:blipFill>
              <a:blip r:embed="rId16"/>
              <a:stretch>
                <a:fillRect/>
              </a:stretch>
            </p:blipFill>
            <p:spPr>
              <a:xfrm>
                <a:off x="2286095" y="4515216"/>
                <a:ext cx="807766" cy="646443"/>
              </a:xfrm>
              <a:prstGeom prst="rect">
                <a:avLst/>
              </a:prstGeom>
            </p:spPr>
          </p:pic>
        </mc:Fallback>
      </mc:AlternateContent>
    </p:spTree>
    <p:extLst>
      <p:ext uri="{BB962C8B-B14F-4D97-AF65-F5344CB8AC3E}">
        <p14:creationId xmlns:p14="http://schemas.microsoft.com/office/powerpoint/2010/main" val="418549493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45" y="731374"/>
            <a:ext cx="3544500" cy="2658375"/>
          </a:xfrm>
          <a:prstGeom prst="rect">
            <a:avLst/>
          </a:prstGeom>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6369" y="731375"/>
            <a:ext cx="3544499" cy="2658374"/>
          </a:xfrm>
          <a:prstGeom prst="rect">
            <a:avLst/>
          </a:prstGeom>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8761" y="731375"/>
            <a:ext cx="3568460" cy="2676345"/>
          </a:xfrm>
          <a:prstGeom prst="rect">
            <a:avLst/>
          </a:prstGeom>
        </p:spPr>
      </p:pic>
      <p:pic>
        <p:nvPicPr>
          <p:cNvPr id="5" name="Immagin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445" y="3680564"/>
            <a:ext cx="3544500" cy="2658375"/>
          </a:xfrm>
          <a:prstGeom prst="rect">
            <a:avLst/>
          </a:prstGeom>
        </p:spPr>
      </p:pic>
      <p:pic>
        <p:nvPicPr>
          <p:cNvPr id="6" name="Immagin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4193" y="3689571"/>
            <a:ext cx="3544499" cy="2658375"/>
          </a:xfrm>
          <a:prstGeom prst="rect">
            <a:avLst/>
          </a:prstGeom>
        </p:spPr>
      </p:pic>
      <p:sp>
        <p:nvSpPr>
          <p:cNvPr id="10" name="CasellaDiTesto 9"/>
          <p:cNvSpPr txBox="1"/>
          <p:nvPr/>
        </p:nvSpPr>
        <p:spPr>
          <a:xfrm>
            <a:off x="8298761" y="3680564"/>
            <a:ext cx="3568460" cy="2554545"/>
          </a:xfrm>
          <a:prstGeom prst="rect">
            <a:avLst/>
          </a:prstGeom>
          <a:noFill/>
        </p:spPr>
        <p:txBody>
          <a:bodyPr wrap="square" rtlCol="0">
            <a:spAutoFit/>
          </a:bodyPr>
          <a:lstStyle/>
          <a:p>
            <a:pPr algn="just"/>
            <a:r>
              <a:rPr lang="it-IT" sz="1600" dirty="0">
                <a:latin typeface="+mj-lt"/>
              </a:rPr>
              <a:t>Al momento l’immobile si presenta  esternamente con due facciate rivestite da pannelli in alluminio e il rimanente al rustico. I lavori prevedono la sostituzione degli stessi con nuovi serramenti al fine di aumentare la classe energetica dell’edificio.  Nonostante il cantiere sia fermo da diversi anni l'edificio si  presenta assolutamente sano dal punto di vista strutturale.</a:t>
            </a:r>
          </a:p>
        </p:txBody>
      </p:sp>
    </p:spTree>
    <p:extLst>
      <p:ext uri="{BB962C8B-B14F-4D97-AF65-F5344CB8AC3E}">
        <p14:creationId xmlns:p14="http://schemas.microsoft.com/office/powerpoint/2010/main" val="234902236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8" name="Input penna 8">
                <a:extLst>
                  <a:ext uri="{FF2B5EF4-FFF2-40B4-BE49-F238E27FC236}">
                    <a16:creationId xmlns="" xmlns:a16="http://schemas.microsoft.com/office/drawing/2014/main" id="{0359E74A-90EA-FD4A-B4C4-B0BCF5580320}"/>
                  </a:ext>
                </a:extLst>
              </p14:cNvPr>
              <p14:cNvContentPartPr/>
              <p14:nvPr/>
            </p14:nvContentPartPr>
            <p14:xfrm>
              <a:off x="5060181" y="456203"/>
              <a:ext cx="38160" cy="77760"/>
            </p14:xfrm>
          </p:contentPart>
        </mc:Choice>
        <mc:Fallback xmlns="">
          <p:pic>
            <p:nvPicPr>
              <p:cNvPr id="8" name="Input penna 8">
                <a:extLst>
                  <a:ext uri="{FF2B5EF4-FFF2-40B4-BE49-F238E27FC236}">
                    <a16:creationId xmlns:a16="http://schemas.microsoft.com/office/drawing/2014/main" id="{0359E74A-90EA-FD4A-B4C4-B0BCF5580320}"/>
                  </a:ext>
                </a:extLst>
              </p:cNvPr>
              <p:cNvPicPr/>
              <p:nvPr/>
            </p:nvPicPr>
            <p:blipFill>
              <a:blip r:embed="rId4"/>
              <a:stretch>
                <a:fillRect/>
              </a:stretch>
            </p:blipFill>
            <p:spPr>
              <a:xfrm>
                <a:off x="5045061" y="441083"/>
                <a:ext cx="68760" cy="108000"/>
              </a:xfrm>
              <a:prstGeom prst="rect">
                <a:avLst/>
              </a:prstGeom>
            </p:spPr>
          </p:pic>
        </mc:Fallback>
      </mc:AlternateContent>
      <p:pic>
        <p:nvPicPr>
          <p:cNvPr id="10" name="Immagine 10">
            <a:extLst>
              <a:ext uri="{FF2B5EF4-FFF2-40B4-BE49-F238E27FC236}">
                <a16:creationId xmlns="" xmlns:a16="http://schemas.microsoft.com/office/drawing/2014/main" id="{4BA292C5-B724-F242-9C98-264D83BF2E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190" y="353154"/>
            <a:ext cx="8281691" cy="6212786"/>
          </a:xfrm>
          <a:prstGeom prst="rect">
            <a:avLst/>
          </a:prstGeom>
        </p:spPr>
      </p:pic>
      <mc:AlternateContent xmlns:mc="http://schemas.openxmlformats.org/markup-compatibility/2006" xmlns:p14="http://schemas.microsoft.com/office/powerpoint/2010/main">
        <mc:Choice Requires="p14">
          <p:contentPart p14:bwMode="auto" r:id="rId6">
            <p14:nvContentPartPr>
              <p14:cNvPr id="13" name="Input penna 13">
                <a:extLst>
                  <a:ext uri="{FF2B5EF4-FFF2-40B4-BE49-F238E27FC236}">
                    <a16:creationId xmlns="" xmlns:a16="http://schemas.microsoft.com/office/drawing/2014/main" id="{07A063C7-1E41-8143-9E8E-AF8C34C2B618}"/>
                  </a:ext>
                </a:extLst>
              </p14:cNvPr>
              <p14:cNvContentPartPr/>
              <p14:nvPr/>
            </p14:nvContentPartPr>
            <p14:xfrm>
              <a:off x="6738501" y="3942803"/>
              <a:ext cx="53280" cy="60840"/>
            </p14:xfrm>
          </p:contentPart>
        </mc:Choice>
        <mc:Fallback xmlns="">
          <p:pic>
            <p:nvPicPr>
              <p:cNvPr id="13" name="Input penna 13">
                <a:extLst>
                  <a:ext uri="{FF2B5EF4-FFF2-40B4-BE49-F238E27FC236}">
                    <a16:creationId xmlns:a16="http://schemas.microsoft.com/office/drawing/2014/main" id="{07A063C7-1E41-8143-9E8E-AF8C34C2B618}"/>
                  </a:ext>
                </a:extLst>
              </p:cNvPr>
              <p:cNvPicPr/>
              <p:nvPr/>
            </p:nvPicPr>
            <p:blipFill>
              <a:blip r:embed="rId7"/>
              <a:stretch>
                <a:fillRect/>
              </a:stretch>
            </p:blipFill>
            <p:spPr>
              <a:xfrm>
                <a:off x="6723021" y="3927683"/>
                <a:ext cx="8388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Input penna 16">
                <a:extLst>
                  <a:ext uri="{FF2B5EF4-FFF2-40B4-BE49-F238E27FC236}">
                    <a16:creationId xmlns="" xmlns:a16="http://schemas.microsoft.com/office/drawing/2014/main" id="{2C9DE3EF-4DAA-884B-AD8C-250C8594BCAE}"/>
                  </a:ext>
                </a:extLst>
              </p14:cNvPr>
              <p14:cNvContentPartPr/>
              <p14:nvPr/>
            </p14:nvContentPartPr>
            <p14:xfrm>
              <a:off x="7154301" y="4986083"/>
              <a:ext cx="91080" cy="7920"/>
            </p14:xfrm>
          </p:contentPart>
        </mc:Choice>
        <mc:Fallback xmlns="">
          <p:pic>
            <p:nvPicPr>
              <p:cNvPr id="16" name="Input penna 16">
                <a:extLst>
                  <a:ext uri="{FF2B5EF4-FFF2-40B4-BE49-F238E27FC236}">
                    <a16:creationId xmlns:a16="http://schemas.microsoft.com/office/drawing/2014/main" id="{2C9DE3EF-4DAA-884B-AD8C-250C8594BCAE}"/>
                  </a:ext>
                </a:extLst>
              </p:cNvPr>
              <p:cNvPicPr/>
              <p:nvPr/>
            </p:nvPicPr>
            <p:blipFill>
              <a:blip r:embed="rId9"/>
              <a:stretch>
                <a:fillRect/>
              </a:stretch>
            </p:blipFill>
            <p:spPr>
              <a:xfrm>
                <a:off x="7138821" y="4970963"/>
                <a:ext cx="12168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Input penna 20">
                <a:extLst>
                  <a:ext uri="{FF2B5EF4-FFF2-40B4-BE49-F238E27FC236}">
                    <a16:creationId xmlns="" xmlns:a16="http://schemas.microsoft.com/office/drawing/2014/main" id="{9D4E9B22-B09E-DF49-BD2E-FCB80E22FB1C}"/>
                  </a:ext>
                </a:extLst>
              </p14:cNvPr>
              <p14:cNvContentPartPr/>
              <p14:nvPr/>
            </p14:nvContentPartPr>
            <p14:xfrm>
              <a:off x="6224421" y="5081123"/>
              <a:ext cx="75960" cy="147240"/>
            </p14:xfrm>
          </p:contentPart>
        </mc:Choice>
        <mc:Fallback xmlns="">
          <p:pic>
            <p:nvPicPr>
              <p:cNvPr id="20" name="Input penna 20">
                <a:extLst>
                  <a:ext uri="{FF2B5EF4-FFF2-40B4-BE49-F238E27FC236}">
                    <a16:creationId xmlns:a16="http://schemas.microsoft.com/office/drawing/2014/main" id="{9D4E9B22-B09E-DF49-BD2E-FCB80E22FB1C}"/>
                  </a:ext>
                </a:extLst>
              </p:cNvPr>
              <p:cNvPicPr/>
              <p:nvPr/>
            </p:nvPicPr>
            <p:blipFill>
              <a:blip r:embed="rId11"/>
              <a:stretch>
                <a:fillRect/>
              </a:stretch>
            </p:blipFill>
            <p:spPr>
              <a:xfrm>
                <a:off x="6208941" y="5065643"/>
                <a:ext cx="106560" cy="177840"/>
              </a:xfrm>
              <a:prstGeom prst="rect">
                <a:avLst/>
              </a:prstGeom>
            </p:spPr>
          </p:pic>
        </mc:Fallback>
      </mc:AlternateContent>
      <p:pic>
        <p:nvPicPr>
          <p:cNvPr id="5" name="Immagine 5">
            <a:extLst>
              <a:ext uri="{FF2B5EF4-FFF2-40B4-BE49-F238E27FC236}">
                <a16:creationId xmlns="" xmlns:a16="http://schemas.microsoft.com/office/drawing/2014/main" id="{BDBFFEFB-AE12-2848-B1F0-3F3364B8552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62460" y="353154"/>
            <a:ext cx="2787712" cy="2091294"/>
          </a:xfrm>
          <a:prstGeom prst="rect">
            <a:avLst/>
          </a:prstGeom>
        </p:spPr>
      </p:pic>
      <p:pic>
        <p:nvPicPr>
          <p:cNvPr id="11" name="Immagine 11">
            <a:extLst>
              <a:ext uri="{FF2B5EF4-FFF2-40B4-BE49-F238E27FC236}">
                <a16:creationId xmlns="" xmlns:a16="http://schemas.microsoft.com/office/drawing/2014/main" id="{37C60B23-C14A-3A49-867F-78EF280D5A4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62460" y="2383352"/>
            <a:ext cx="2787712" cy="2091294"/>
          </a:xfrm>
          <a:prstGeom prst="rect">
            <a:avLst/>
          </a:prstGeom>
        </p:spPr>
      </p:pic>
      <p:pic>
        <p:nvPicPr>
          <p:cNvPr id="14" name="Immagine 14">
            <a:extLst>
              <a:ext uri="{FF2B5EF4-FFF2-40B4-BE49-F238E27FC236}">
                <a16:creationId xmlns="" xmlns:a16="http://schemas.microsoft.com/office/drawing/2014/main" id="{AEF727DA-C2A1-7342-921E-F4D7874DB75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62461" y="4474646"/>
            <a:ext cx="2787711" cy="2091294"/>
          </a:xfrm>
          <a:prstGeom prst="rect">
            <a:avLst/>
          </a:prstGeom>
        </p:spPr>
      </p:pic>
    </p:spTree>
    <p:extLst>
      <p:ext uri="{BB962C8B-B14F-4D97-AF65-F5344CB8AC3E}">
        <p14:creationId xmlns:p14="http://schemas.microsoft.com/office/powerpoint/2010/main" val="245635373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a:extLst>
              <a:ext uri="{FF2B5EF4-FFF2-40B4-BE49-F238E27FC236}">
                <a16:creationId xmlns="" xmlns:a16="http://schemas.microsoft.com/office/drawing/2014/main" id="{9ED05969-3297-D64F-9611-F554019861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418" y="715131"/>
            <a:ext cx="11337163" cy="5427737"/>
          </a:xfrm>
          <a:prstGeom prst="rect">
            <a:avLst/>
          </a:prstGeom>
        </p:spPr>
      </p:pic>
    </p:spTree>
    <p:extLst>
      <p:ext uri="{BB962C8B-B14F-4D97-AF65-F5344CB8AC3E}">
        <p14:creationId xmlns:p14="http://schemas.microsoft.com/office/powerpoint/2010/main" val="207842237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4">
            <a:extLst>
              <a:ext uri="{FF2B5EF4-FFF2-40B4-BE49-F238E27FC236}">
                <a16:creationId xmlns="" xmlns:a16="http://schemas.microsoft.com/office/drawing/2014/main" id="{8F671839-B18A-4C49-9D79-E21279B82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425" y="22357"/>
            <a:ext cx="3821789" cy="3406643"/>
          </a:xfrm>
          <a:prstGeom prst="rect">
            <a:avLst/>
          </a:prstGeom>
        </p:spPr>
      </p:pic>
      <p:pic>
        <p:nvPicPr>
          <p:cNvPr id="6" name="Immagine 6">
            <a:extLst>
              <a:ext uri="{FF2B5EF4-FFF2-40B4-BE49-F238E27FC236}">
                <a16:creationId xmlns="" xmlns:a16="http://schemas.microsoft.com/office/drawing/2014/main" id="{E4DEF877-BD26-2442-8EF4-1F5F43C636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3697" y="19517"/>
            <a:ext cx="3571422" cy="3345983"/>
          </a:xfrm>
          <a:prstGeom prst="rect">
            <a:avLst/>
          </a:prstGeom>
        </p:spPr>
      </p:pic>
      <p:pic>
        <p:nvPicPr>
          <p:cNvPr id="8" name="Immagine 8">
            <a:extLst>
              <a:ext uri="{FF2B5EF4-FFF2-40B4-BE49-F238E27FC236}">
                <a16:creationId xmlns="" xmlns:a16="http://schemas.microsoft.com/office/drawing/2014/main" id="{8DFE4274-7851-C44C-B99D-ABACAD6E5E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6881" y="3365500"/>
            <a:ext cx="3738334" cy="3359614"/>
          </a:xfrm>
          <a:prstGeom prst="rect">
            <a:avLst/>
          </a:prstGeom>
        </p:spPr>
      </p:pic>
      <p:pic>
        <p:nvPicPr>
          <p:cNvPr id="10" name="Immagine 10">
            <a:extLst>
              <a:ext uri="{FF2B5EF4-FFF2-40B4-BE49-F238E27FC236}">
                <a16:creationId xmlns="" xmlns:a16="http://schemas.microsoft.com/office/drawing/2014/main" id="{EE9FDDF8-2BE9-8844-9996-D7C546DE9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7827" y="3366742"/>
            <a:ext cx="3927020" cy="3358372"/>
          </a:xfrm>
          <a:prstGeom prst="rect">
            <a:avLst/>
          </a:prstGeom>
        </p:spPr>
      </p:pic>
      <p:pic>
        <p:nvPicPr>
          <p:cNvPr id="13" name="Immagine 6">
            <a:extLst>
              <a:ext uri="{FF2B5EF4-FFF2-40B4-BE49-F238E27FC236}">
                <a16:creationId xmlns="" xmlns:a16="http://schemas.microsoft.com/office/drawing/2014/main" id="{E5D3B2EB-7295-AC41-8878-9680FB4E96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0241" y="68330"/>
            <a:ext cx="3654878" cy="3424171"/>
          </a:xfrm>
          <a:prstGeom prst="rect">
            <a:avLst/>
          </a:prstGeom>
        </p:spPr>
      </p:pic>
      <mc:AlternateContent xmlns:mc="http://schemas.openxmlformats.org/markup-compatibility/2006" xmlns:p14="http://schemas.microsoft.com/office/powerpoint/2010/main">
        <mc:Choice Requires="p14">
          <p:contentPart p14:bwMode="auto" r:id="rId6">
            <p14:nvContentPartPr>
              <p14:cNvPr id="40" name="Input penna 40">
                <a:extLst>
                  <a:ext uri="{FF2B5EF4-FFF2-40B4-BE49-F238E27FC236}">
                    <a16:creationId xmlns="" xmlns:a16="http://schemas.microsoft.com/office/drawing/2014/main" id="{48D50B08-4451-6C4B-8D90-14B78324A1B0}"/>
                  </a:ext>
                </a:extLst>
              </p14:cNvPr>
              <p14:cNvContentPartPr/>
              <p14:nvPr/>
            </p14:nvContentPartPr>
            <p14:xfrm>
              <a:off x="1743120" y="3998054"/>
              <a:ext cx="1315080" cy="593280"/>
            </p14:xfrm>
          </p:contentPart>
        </mc:Choice>
        <mc:Fallback xmlns="">
          <p:pic>
            <p:nvPicPr>
              <p:cNvPr id="40" name="Input penna 40">
                <a:extLst>
                  <a:ext uri="{FF2B5EF4-FFF2-40B4-BE49-F238E27FC236}">
                    <a16:creationId xmlns:a16="http://schemas.microsoft.com/office/drawing/2014/main" id="{48D50B08-4451-6C4B-8D90-14B78324A1B0}"/>
                  </a:ext>
                </a:extLst>
              </p:cNvPr>
              <p:cNvPicPr/>
              <p:nvPr/>
            </p:nvPicPr>
            <p:blipFill>
              <a:blip r:embed="rId13"/>
              <a:stretch>
                <a:fillRect/>
              </a:stretch>
            </p:blipFill>
            <p:spPr>
              <a:xfrm>
                <a:off x="1728000" y="3982934"/>
                <a:ext cx="1345680" cy="6238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9" name="Input penna 59">
                <a:extLst>
                  <a:ext uri="{FF2B5EF4-FFF2-40B4-BE49-F238E27FC236}">
                    <a16:creationId xmlns="" xmlns:a16="http://schemas.microsoft.com/office/drawing/2014/main" id="{25A9208A-7CB4-0D49-BEFC-DB87B75FE5F7}"/>
                  </a:ext>
                </a:extLst>
              </p14:cNvPr>
              <p14:cNvContentPartPr/>
              <p14:nvPr/>
            </p14:nvContentPartPr>
            <p14:xfrm>
              <a:off x="9009792" y="3939374"/>
              <a:ext cx="100080" cy="196560"/>
            </p14:xfrm>
          </p:contentPart>
        </mc:Choice>
        <mc:Fallback xmlns="">
          <p:pic>
            <p:nvPicPr>
              <p:cNvPr id="59" name="Input penna 59">
                <a:extLst>
                  <a:ext uri="{FF2B5EF4-FFF2-40B4-BE49-F238E27FC236}">
                    <a16:creationId xmlns:a16="http://schemas.microsoft.com/office/drawing/2014/main" id="{25A9208A-7CB4-0D49-BEFC-DB87B75FE5F7}"/>
                  </a:ext>
                </a:extLst>
              </p:cNvPr>
              <p:cNvPicPr/>
              <p:nvPr/>
            </p:nvPicPr>
            <p:blipFill>
              <a:blip r:embed="rId15"/>
              <a:stretch>
                <a:fillRect/>
              </a:stretch>
            </p:blipFill>
            <p:spPr>
              <a:xfrm>
                <a:off x="8994672" y="3924254"/>
                <a:ext cx="13068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73" name="Input penna 73">
                <a:extLst>
                  <a:ext uri="{FF2B5EF4-FFF2-40B4-BE49-F238E27FC236}">
                    <a16:creationId xmlns="" xmlns:a16="http://schemas.microsoft.com/office/drawing/2014/main" id="{749CA688-0B44-BE4F-977D-8DA585E5178A}"/>
                  </a:ext>
                </a:extLst>
              </p14:cNvPr>
              <p14:cNvContentPartPr/>
              <p14:nvPr/>
            </p14:nvContentPartPr>
            <p14:xfrm>
              <a:off x="6985152" y="4021814"/>
              <a:ext cx="360" cy="360"/>
            </p14:xfrm>
          </p:contentPart>
        </mc:Choice>
        <mc:Fallback xmlns="">
          <p:pic>
            <p:nvPicPr>
              <p:cNvPr id="73" name="Input penna 73">
                <a:extLst>
                  <a:ext uri="{FF2B5EF4-FFF2-40B4-BE49-F238E27FC236}">
                    <a16:creationId xmlns:a16="http://schemas.microsoft.com/office/drawing/2014/main" id="{749CA688-0B44-BE4F-977D-8DA585E5178A}"/>
                  </a:ext>
                </a:extLst>
              </p:cNvPr>
              <p:cNvPicPr/>
              <p:nvPr/>
            </p:nvPicPr>
            <p:blipFill>
              <a:blip r:embed="rId17"/>
              <a:stretch>
                <a:fillRect/>
              </a:stretch>
            </p:blipFill>
            <p:spPr>
              <a:xfrm>
                <a:off x="6976152" y="401281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6" name="Input penna 36">
                <a:extLst>
                  <a:ext uri="{FF2B5EF4-FFF2-40B4-BE49-F238E27FC236}">
                    <a16:creationId xmlns="" xmlns:a16="http://schemas.microsoft.com/office/drawing/2014/main" id="{2D494377-6657-E34C-8AAA-660A3898F187}"/>
                  </a:ext>
                </a:extLst>
              </p14:cNvPr>
              <p14:cNvContentPartPr/>
              <p14:nvPr/>
            </p14:nvContentPartPr>
            <p14:xfrm>
              <a:off x="6455742" y="429480"/>
              <a:ext cx="849960" cy="556560"/>
            </p14:xfrm>
          </p:contentPart>
        </mc:Choice>
        <mc:Fallback xmlns="">
          <p:pic>
            <p:nvPicPr>
              <p:cNvPr id="36" name="Input penna 36">
                <a:extLst>
                  <a:ext uri="{FF2B5EF4-FFF2-40B4-BE49-F238E27FC236}">
                    <a16:creationId xmlns:a16="http://schemas.microsoft.com/office/drawing/2014/main" id="{2D494377-6657-E34C-8AAA-660A3898F187}"/>
                  </a:ext>
                </a:extLst>
              </p:cNvPr>
              <p:cNvPicPr/>
              <p:nvPr/>
            </p:nvPicPr>
            <p:blipFill>
              <a:blip r:embed="rId19"/>
              <a:stretch>
                <a:fillRect/>
              </a:stretch>
            </p:blipFill>
            <p:spPr>
              <a:xfrm>
                <a:off x="6440622" y="414350"/>
                <a:ext cx="880560" cy="5871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7" name="Input penna 57">
                <a:extLst>
                  <a:ext uri="{FF2B5EF4-FFF2-40B4-BE49-F238E27FC236}">
                    <a16:creationId xmlns="" xmlns:a16="http://schemas.microsoft.com/office/drawing/2014/main" id="{32C430DF-C0E1-1346-B8E4-345496D9E07D}"/>
                  </a:ext>
                </a:extLst>
              </p14:cNvPr>
              <p14:cNvContentPartPr/>
              <p14:nvPr/>
            </p14:nvContentPartPr>
            <p14:xfrm>
              <a:off x="6355713" y="4012327"/>
              <a:ext cx="875425" cy="534534"/>
            </p14:xfrm>
          </p:contentPart>
        </mc:Choice>
        <mc:Fallback xmlns="">
          <p:pic>
            <p:nvPicPr>
              <p:cNvPr id="57" name="Input penna 57">
                <a:extLst>
                  <a:ext uri="{FF2B5EF4-FFF2-40B4-BE49-F238E27FC236}">
                    <a16:creationId xmlns:a16="http://schemas.microsoft.com/office/drawing/2014/main" id="{32C430DF-C0E1-1346-B8E4-345496D9E07D}"/>
                  </a:ext>
                </a:extLst>
              </p:cNvPr>
              <p:cNvPicPr/>
              <p:nvPr/>
            </p:nvPicPr>
            <p:blipFill>
              <a:blip r:embed="rId21"/>
              <a:stretch>
                <a:fillRect/>
              </a:stretch>
            </p:blipFill>
            <p:spPr>
              <a:xfrm>
                <a:off x="6340595" y="3997209"/>
                <a:ext cx="906022" cy="56513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76" name="Input penna 76">
                <a:extLst>
                  <a:ext uri="{FF2B5EF4-FFF2-40B4-BE49-F238E27FC236}">
                    <a16:creationId xmlns="" xmlns:a16="http://schemas.microsoft.com/office/drawing/2014/main" id="{142CDBB3-4AC3-7B4A-A162-0D42B7199221}"/>
                  </a:ext>
                </a:extLst>
              </p14:cNvPr>
              <p14:cNvContentPartPr/>
              <p14:nvPr/>
            </p14:nvContentPartPr>
            <p14:xfrm>
              <a:off x="1681329" y="592920"/>
              <a:ext cx="906480" cy="477000"/>
            </p14:xfrm>
          </p:contentPart>
        </mc:Choice>
        <mc:Fallback xmlns="">
          <p:pic>
            <p:nvPicPr>
              <p:cNvPr id="76" name="Input penna 76">
                <a:extLst>
                  <a:ext uri="{FF2B5EF4-FFF2-40B4-BE49-F238E27FC236}">
                    <a16:creationId xmlns:a16="http://schemas.microsoft.com/office/drawing/2014/main" id="{142CDBB3-4AC3-7B4A-A162-0D42B7199221}"/>
                  </a:ext>
                </a:extLst>
              </p:cNvPr>
              <p:cNvPicPr/>
              <p:nvPr/>
            </p:nvPicPr>
            <p:blipFill>
              <a:blip r:embed="rId23"/>
              <a:stretch>
                <a:fillRect/>
              </a:stretch>
            </p:blipFill>
            <p:spPr>
              <a:xfrm>
                <a:off x="1666209" y="577789"/>
                <a:ext cx="937080" cy="507623"/>
              </a:xfrm>
              <a:prstGeom prst="rect">
                <a:avLst/>
              </a:prstGeom>
            </p:spPr>
          </p:pic>
        </mc:Fallback>
      </mc:AlternateContent>
    </p:spTree>
    <p:extLst>
      <p:ext uri="{BB962C8B-B14F-4D97-AF65-F5344CB8AC3E}">
        <p14:creationId xmlns:p14="http://schemas.microsoft.com/office/powerpoint/2010/main" val="11665045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6">
            <a:extLst>
              <a:ext uri="{FF2B5EF4-FFF2-40B4-BE49-F238E27FC236}">
                <a16:creationId xmlns="" xmlns:a16="http://schemas.microsoft.com/office/drawing/2014/main" id="{1B3BBF99-BF95-474B-897B-85A2923DDD23}"/>
              </a:ext>
            </a:extLst>
          </p:cNvPr>
          <p:cNvSpPr>
            <a:spLocks noGrp="1"/>
          </p:cNvSpPr>
          <p:nvPr>
            <p:ph idx="1"/>
          </p:nvPr>
        </p:nvSpPr>
        <p:spPr>
          <a:xfrm>
            <a:off x="332470" y="450185"/>
            <a:ext cx="3658960" cy="2343868"/>
          </a:xfrm>
        </p:spPr>
        <p:txBody>
          <a:bodyPr vert="horz" lIns="91440" tIns="45720" rIns="91440" bIns="45720" rtlCol="0">
            <a:normAutofit/>
          </a:bodyPr>
          <a:lstStyle/>
          <a:p>
            <a:pPr marL="0" indent="0" algn="just">
              <a:buNone/>
            </a:pPr>
            <a:r>
              <a:rPr lang="it-IT" sz="1600" dirty="0">
                <a:latin typeface="+mj-lt"/>
              </a:rPr>
              <a:t>Al Quarto Piano e’ stato chiesto un ampliamento della superficie coperta che passa dai 200mq originari ai 498mq previsti nel nuovo progetto. Si e’ pensato di fare largo uso di superfici vetrate che affacciano sulla terrazza che corre per buona parte del piano. E’ indubbiamente il piano di maggior prestigio, adatto ad una destinazione direzionale e/o di rappresentanza.</a:t>
            </a:r>
          </a:p>
        </p:txBody>
      </p:sp>
      <p:pic>
        <p:nvPicPr>
          <p:cNvPr id="8" name="Immagine 8">
            <a:extLst>
              <a:ext uri="{FF2B5EF4-FFF2-40B4-BE49-F238E27FC236}">
                <a16:creationId xmlns="" xmlns:a16="http://schemas.microsoft.com/office/drawing/2014/main" id="{E56EB13B-FA6C-6349-91F3-F60D20ADB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9195" y="450185"/>
            <a:ext cx="7780335" cy="5836676"/>
          </a:xfrm>
          <a:prstGeom prst="rect">
            <a:avLst/>
          </a:prstGeom>
        </p:spPr>
      </p:pic>
      <p:pic>
        <p:nvPicPr>
          <p:cNvPr id="3" name="Immagine 3">
            <a:extLst>
              <a:ext uri="{FF2B5EF4-FFF2-40B4-BE49-F238E27FC236}">
                <a16:creationId xmlns="" xmlns:a16="http://schemas.microsoft.com/office/drawing/2014/main" id="{AFDF71F9-3F41-8A47-B0E3-990C8966C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470" y="2964910"/>
            <a:ext cx="3658960" cy="3321951"/>
          </a:xfrm>
          <a:prstGeom prst="rect">
            <a:avLst/>
          </a:prstGeom>
        </p:spPr>
      </p:pic>
      <mc:AlternateContent xmlns:mc="http://schemas.openxmlformats.org/markup-compatibility/2006" xmlns:p14="http://schemas.microsoft.com/office/powerpoint/2010/main">
        <mc:Choice Requires="p14">
          <p:contentPart p14:bwMode="auto" r:id="rId4">
            <p14:nvContentPartPr>
              <p14:cNvPr id="20" name="Input penna 20">
                <a:extLst>
                  <a:ext uri="{FF2B5EF4-FFF2-40B4-BE49-F238E27FC236}">
                    <a16:creationId xmlns="" xmlns:a16="http://schemas.microsoft.com/office/drawing/2014/main" id="{E5C93139-3A1C-CE44-B096-5A95238D9240}"/>
                  </a:ext>
                </a:extLst>
              </p14:cNvPr>
              <p14:cNvContentPartPr/>
              <p14:nvPr/>
            </p14:nvContentPartPr>
            <p14:xfrm>
              <a:off x="498240" y="3243671"/>
              <a:ext cx="984600" cy="535680"/>
            </p14:xfrm>
          </p:contentPart>
        </mc:Choice>
        <mc:Fallback xmlns="">
          <p:pic>
            <p:nvPicPr>
              <p:cNvPr id="20" name="Input penna 20">
                <a:extLst>
                  <a:ext uri="{FF2B5EF4-FFF2-40B4-BE49-F238E27FC236}">
                    <a16:creationId xmlns:a16="http://schemas.microsoft.com/office/drawing/2014/main" id="{E5C93139-3A1C-CE44-B096-5A95238D9240}"/>
                  </a:ext>
                </a:extLst>
              </p:cNvPr>
              <p:cNvPicPr/>
              <p:nvPr/>
            </p:nvPicPr>
            <p:blipFill>
              <a:blip r:embed="rId5"/>
              <a:stretch>
                <a:fillRect/>
              </a:stretch>
            </p:blipFill>
            <p:spPr>
              <a:xfrm>
                <a:off x="483120" y="3228551"/>
                <a:ext cx="1015200" cy="566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0" name="Input penna 40">
                <a:extLst>
                  <a:ext uri="{FF2B5EF4-FFF2-40B4-BE49-F238E27FC236}">
                    <a16:creationId xmlns="" xmlns:a16="http://schemas.microsoft.com/office/drawing/2014/main" id="{B89540EF-5E4C-464A-B080-20C6171C64BC}"/>
                  </a:ext>
                </a:extLst>
              </p14:cNvPr>
              <p14:cNvContentPartPr/>
              <p14:nvPr/>
            </p14:nvContentPartPr>
            <p14:xfrm>
              <a:off x="2018160" y="5550420"/>
              <a:ext cx="60120" cy="52200"/>
            </p14:xfrm>
          </p:contentPart>
        </mc:Choice>
        <mc:Fallback xmlns="">
          <p:pic>
            <p:nvPicPr>
              <p:cNvPr id="40" name="Input penna 40">
                <a:extLst>
                  <a:ext uri="{FF2B5EF4-FFF2-40B4-BE49-F238E27FC236}">
                    <a16:creationId xmlns:a16="http://schemas.microsoft.com/office/drawing/2014/main" id="{B89540EF-5E4C-464A-B080-20C6171C64BC}"/>
                  </a:ext>
                </a:extLst>
              </p:cNvPr>
              <p:cNvPicPr/>
              <p:nvPr/>
            </p:nvPicPr>
            <p:blipFill>
              <a:blip r:embed="rId7"/>
              <a:stretch>
                <a:fillRect/>
              </a:stretch>
            </p:blipFill>
            <p:spPr>
              <a:xfrm>
                <a:off x="2003040" y="5535195"/>
                <a:ext cx="90360" cy="83013"/>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2" name="Input penna 42">
                <a:extLst>
                  <a:ext uri="{FF2B5EF4-FFF2-40B4-BE49-F238E27FC236}">
                    <a16:creationId xmlns="" xmlns:a16="http://schemas.microsoft.com/office/drawing/2014/main" id="{A0B80E9B-761D-CD4F-824A-A889EF1EFB77}"/>
                  </a:ext>
                </a:extLst>
              </p14:cNvPr>
              <p14:cNvContentPartPr/>
              <p14:nvPr/>
            </p14:nvContentPartPr>
            <p14:xfrm>
              <a:off x="2058120" y="5602260"/>
              <a:ext cx="91800" cy="711000"/>
            </p14:xfrm>
          </p:contentPart>
        </mc:Choice>
        <mc:Fallback xmlns="">
          <p:pic>
            <p:nvPicPr>
              <p:cNvPr id="42" name="Input penna 42">
                <a:extLst>
                  <a:ext uri="{FF2B5EF4-FFF2-40B4-BE49-F238E27FC236}">
                    <a16:creationId xmlns:a16="http://schemas.microsoft.com/office/drawing/2014/main" id="{A0B80E9B-761D-CD4F-824A-A889EF1EFB77}"/>
                  </a:ext>
                </a:extLst>
              </p:cNvPr>
              <p:cNvPicPr/>
              <p:nvPr/>
            </p:nvPicPr>
            <p:blipFill>
              <a:blip r:embed="rId9"/>
              <a:stretch>
                <a:fillRect/>
              </a:stretch>
            </p:blipFill>
            <p:spPr>
              <a:xfrm>
                <a:off x="2042640" y="5586780"/>
                <a:ext cx="122400" cy="741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2" name="Input penna 52">
                <a:extLst>
                  <a:ext uri="{FF2B5EF4-FFF2-40B4-BE49-F238E27FC236}">
                    <a16:creationId xmlns="" xmlns:a16="http://schemas.microsoft.com/office/drawing/2014/main" id="{7D2AAA05-4364-3344-BCAF-ADA9A6155DC2}"/>
                  </a:ext>
                </a:extLst>
              </p14:cNvPr>
              <p14:cNvContentPartPr/>
              <p14:nvPr/>
            </p14:nvContentPartPr>
            <p14:xfrm>
              <a:off x="1700280" y="6345660"/>
              <a:ext cx="1506240" cy="253800"/>
            </p14:xfrm>
          </p:contentPart>
        </mc:Choice>
        <mc:Fallback xmlns="">
          <p:pic>
            <p:nvPicPr>
              <p:cNvPr id="52" name="Input penna 52">
                <a:extLst>
                  <a:ext uri="{FF2B5EF4-FFF2-40B4-BE49-F238E27FC236}">
                    <a16:creationId xmlns:a16="http://schemas.microsoft.com/office/drawing/2014/main" id="{7D2AAA05-4364-3344-BCAF-ADA9A6155DC2}"/>
                  </a:ext>
                </a:extLst>
              </p:cNvPr>
              <p:cNvPicPr/>
              <p:nvPr/>
            </p:nvPicPr>
            <p:blipFill>
              <a:blip r:embed="rId11"/>
              <a:stretch>
                <a:fillRect/>
              </a:stretch>
            </p:blipFill>
            <p:spPr>
              <a:xfrm>
                <a:off x="1685160" y="6330180"/>
                <a:ext cx="1536840" cy="284400"/>
              </a:xfrm>
              <a:prstGeom prst="rect">
                <a:avLst/>
              </a:prstGeom>
            </p:spPr>
          </p:pic>
        </mc:Fallback>
      </mc:AlternateContent>
    </p:spTree>
    <p:extLst>
      <p:ext uri="{BB962C8B-B14F-4D97-AF65-F5344CB8AC3E}">
        <p14:creationId xmlns:p14="http://schemas.microsoft.com/office/powerpoint/2010/main" val="98835989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1147</TotalTime>
  <Words>216</Words>
  <Application>Microsoft Macintosh PowerPoint</Application>
  <PresentationFormat>Personalizzato</PresentationFormat>
  <Paragraphs>6</Paragraphs>
  <Slides>7</Slides>
  <Notes>0</Notes>
  <HiddenSlides>0</HiddenSlides>
  <MMClips>0</MMClips>
  <ScaleCrop>false</ScaleCrop>
  <HeadingPairs>
    <vt:vector size="4" baseType="variant">
      <vt:variant>
        <vt:lpstr>Tema</vt:lpstr>
      </vt:variant>
      <vt:variant>
        <vt:i4>1</vt:i4>
      </vt:variant>
      <vt:variant>
        <vt:lpstr>Titoli diapositive</vt:lpstr>
      </vt:variant>
      <vt:variant>
        <vt:i4>7</vt:i4>
      </vt:variant>
    </vt:vector>
  </HeadingPairs>
  <TitlesOfParts>
    <vt:vector size="8" baseType="lpstr">
      <vt:lpstr>Tema di Office</vt:lpstr>
      <vt:lpstr>Gerundo Center  Progetto di recupero immobile esistente mai ultimato </vt:lpstr>
      <vt:lpstr>Ubicazione :  L’edificio si trova in prossimità del centro storico di Crema in corrispondenza di uno dei principali assi viari della città: Via Indipendenza. Le fermate dei mezzi pubblici si trovano a pochi metri dal lotto rendendo agevole il collegamento con qualsiasi punto della città. Inoltre la vicinanza alla grande rotatoria  consente un facile accesso alla struttura anche ai visitatori che giungono da Milano, Lodi, Piacenza, Cremona, Brescia e Bergamo.</vt:lpstr>
      <vt:lpstr>Presentazione di PowerPoint</vt:lpstr>
      <vt:lpstr>Presentazione di PowerPoint</vt:lpstr>
      <vt:lpstr>Presentazione di PowerPoint</vt:lpstr>
      <vt:lpstr>Presentazione di PowerPoint</vt:lpstr>
      <vt:lpstr>Presentazione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Edificio polifunzionale</dc:title>
  <dc:creator>coltello</dc:creator>
  <cp:lastModifiedBy>Antonio  Denti</cp:lastModifiedBy>
  <cp:revision>210</cp:revision>
  <dcterms:created xsi:type="dcterms:W3CDTF">2016-04-27T09:58:49Z</dcterms:created>
  <dcterms:modified xsi:type="dcterms:W3CDTF">2017-11-18T13:10:42Z</dcterms:modified>
</cp:coreProperties>
</file>